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25: </a:t>
            </a:r>
            <a:r>
              <a:rPr lang="en-GB" sz="5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/ </a:t>
            </a:r>
            <a:r>
              <a:rPr lang="en-GB" sz="5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5000" dirty="0"/>
              <a:t/>
            </a: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4857403"/>
          </a:xfrm>
        </p:spPr>
        <p:txBody>
          <a:bodyPr>
            <a:noAutofit/>
          </a:bodyPr>
          <a:lstStyle/>
          <a:p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notable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exceptions.</a:t>
            </a:r>
          </a:p>
          <a:p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en-GB" sz="3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25: Explanation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96752"/>
            <a:ext cx="8928992" cy="243773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shus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sound at the end of a word is usually spelt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 </a:t>
            </a:r>
          </a:p>
          <a:p>
            <a:pPr marL="0" indent="0" algn="just">
              <a:buNone/>
            </a:pP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is often used if the </a:t>
            </a:r>
            <a:r>
              <a:rPr lang="en-GB" sz="3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would take the suffix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 its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noun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form.</a:t>
            </a:r>
          </a:p>
          <a:p>
            <a:pPr marL="0" indent="0" algn="just">
              <a:buNone/>
            </a:pP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often used if the root word ends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words just have to be learnt!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4421171"/>
            <a:ext cx="8219256" cy="8503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4335451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vi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     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gra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&gt;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gra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endParaRPr lang="en-GB" sz="35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5487579"/>
            <a:ext cx="8275068" cy="821741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75017" y="5371278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infec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 </a:t>
            </a:r>
            <a:r>
              <a:rPr lang="en-GB" sz="35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(infec</a:t>
            </a:r>
            <a:r>
              <a:rPr lang="en-GB" sz="3500" i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5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cau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 </a:t>
            </a:r>
            <a:r>
              <a:rPr lang="en-GB" sz="35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(cau</a:t>
            </a:r>
            <a:r>
              <a:rPr lang="en-GB" sz="3500" i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5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500" b="1" i="1" dirty="0"/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25: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457200" y="2888761"/>
            <a:ext cx="8229600" cy="264426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275856" y="2780928"/>
            <a:ext cx="2695264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deli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endParaRPr lang="en-GB" sz="35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ambi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  <a:endParaRPr lang="en-GB" sz="35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spa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endParaRPr lang="en-GB" sz="3500" b="1" u="sng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0" y="1266090"/>
            <a:ext cx="9144000" cy="93877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Does the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 in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endParaRPr lang="en-GB" sz="3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Can the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have a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ending?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  <a:endParaRPr lang="en-GB" sz="3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43508" y="5877272"/>
            <a:ext cx="8856984" cy="7978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9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Which words </a:t>
            </a:r>
            <a:r>
              <a:rPr lang="en-GB" sz="29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DON’T</a:t>
            </a: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fit these rules?</a:t>
            </a:r>
            <a:endParaRPr lang="en-GB" sz="2900" dirty="0"/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676732" y="2786056"/>
            <a:ext cx="3240360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nutri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mali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scrump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  <a:p>
            <a:pPr marL="0" indent="0" algn="ctr">
              <a:lnSpc>
                <a:spcPct val="150000"/>
              </a:lnSpc>
              <a:buNone/>
            </a:pPr>
            <a:endParaRPr lang="en-GB" sz="3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429689" y="2786056"/>
            <a:ext cx="3199320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gra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infec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  <a:endParaRPr lang="en-GB" sz="35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cau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  <a:endParaRPr lang="en-GB" sz="3500" b="1" u="sng" dirty="0"/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25: Practice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51520" y="2636912"/>
            <a:ext cx="2727920" cy="316835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2636912"/>
            <a:ext cx="2762276" cy="31683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636912"/>
            <a:ext cx="2727921" cy="31683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7200" y="3228828"/>
            <a:ext cx="226280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gra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ambi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infec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spa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2676105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96122" y="3228828"/>
            <a:ext cx="273009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nutri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mali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deli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cau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74629" y="2676105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676105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0" y="6021288"/>
            <a:ext cx="9252520" cy="1459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Think of a word that ends in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xious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instead.</a:t>
            </a:r>
            <a:endParaRPr lang="en-GB" sz="3000" dirty="0"/>
          </a:p>
        </p:txBody>
      </p:sp>
      <p:sp>
        <p:nvSpPr>
          <p:cNvPr id="29" name="Rectangle 28"/>
          <p:cNvSpPr/>
          <p:nvPr/>
        </p:nvSpPr>
        <p:spPr>
          <a:xfrm>
            <a:off x="6193035" y="3228828"/>
            <a:ext cx="264568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conten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scrump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atro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93877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Does the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 in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endParaRPr lang="en-GB" sz="3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Can the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have a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ending?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sz="3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  <a:endParaRPr lang="en-GB" sz="3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25: Further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51520" y="1266978"/>
            <a:ext cx="2727920" cy="4551356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0" y="1273215"/>
            <a:ext cx="2880319" cy="45513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164559" y="1273214"/>
            <a:ext cx="2727921" cy="457906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084730" y="1709982"/>
            <a:ext cx="289706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ambitious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cautious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infectious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nutritious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pretentious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repetitious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superstitious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contentious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fictitious 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(from fiction)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scrumptious 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(no corresponding noun ending in ‘</a:t>
            </a:r>
            <a:r>
              <a:rPr lang="en-GB" sz="2000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’)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67544" y="1196752"/>
            <a:ext cx="226280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en-GB" sz="3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endParaRPr lang="en-GB" sz="3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22439" y="1196752"/>
            <a:ext cx="198439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en-GB" sz="3000" b="1" u="sng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tious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72834" y="1731142"/>
            <a:ext cx="20522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gracious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vicious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spacious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malicious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delicious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ferocious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officious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audacious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atrocious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conscious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suspicious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precocious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571703" y="1196752"/>
            <a:ext cx="189436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23111" y="1731142"/>
            <a:ext cx="272792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only word with a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ending that has a noun that ends with the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sound is ‘suspicious’, however this is spelt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cion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not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suspi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cion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Other exceptions are: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xious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xious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1520" y="5949280"/>
            <a:ext cx="86409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2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of the more common words ending in </a:t>
            </a:r>
            <a:r>
              <a:rPr lang="en-GB" sz="2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cious</a:t>
            </a:r>
            <a:r>
              <a:rPr lang="en-GB" sz="2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have </a:t>
            </a:r>
            <a:r>
              <a:rPr lang="en-GB" sz="2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words</a:t>
            </a:r>
            <a:r>
              <a:rPr lang="en-GB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ending in </a:t>
            </a:r>
            <a:r>
              <a:rPr lang="en-GB" sz="2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</a:t>
            </a:r>
            <a:r>
              <a:rPr lang="en-GB" sz="2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Others just have to be learnt.</a:t>
            </a:r>
            <a:endParaRPr lang="en-GB" sz="2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1295</TotalTime>
  <Words>428</Words>
  <Application>Microsoft Office PowerPoint</Application>
  <PresentationFormat>On-screen Show (4:3)</PresentationFormat>
  <Paragraphs>90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25: cious / tious  </vt:lpstr>
      <vt:lpstr>Teacher information</vt:lpstr>
      <vt:lpstr>1)  Rule 25: Explanation</vt:lpstr>
      <vt:lpstr>2) Rule 25: Examples</vt:lpstr>
      <vt:lpstr>3) Rule 25: Practice</vt:lpstr>
      <vt:lpstr>4) Rule 25: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HomeUser</cp:lastModifiedBy>
  <cp:revision>33</cp:revision>
  <dcterms:created xsi:type="dcterms:W3CDTF">2016-08-09T10:05:30Z</dcterms:created>
  <dcterms:modified xsi:type="dcterms:W3CDTF">2021-02-28T21:01:47Z</dcterms:modified>
</cp:coreProperties>
</file>