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4" r:id="rId4"/>
    <p:sldId id="259" r:id="rId5"/>
    <p:sldId id="266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5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11C3A9-FF21-4C6B-AA66-7598702EC40A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AEC55E-5DFC-4DD8-8915-863C5AA00E6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EC55E-5DFC-4DD8-8915-863C5AA00E67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EC55E-5DFC-4DD8-8915-863C5AA00E67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D1868-E4F2-44CA-B9D8-F06AB64A50E9}" type="datetimeFigureOut">
              <a:rPr lang="en-US" smtClean="0"/>
              <a:pPr/>
              <a:t>5/20/2020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E5148-0AF5-473B-BDAE-B745DB6036C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4214818"/>
            <a:ext cx="5414978" cy="1400188"/>
          </a:xfrm>
        </p:spPr>
        <p:txBody>
          <a:bodyPr>
            <a:noAutofit/>
          </a:bodyPr>
          <a:lstStyle/>
          <a:p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0034" y="1285860"/>
            <a:ext cx="4724400" cy="1905000"/>
          </a:xfrm>
        </p:spPr>
        <p:txBody>
          <a:bodyPr/>
          <a:lstStyle/>
          <a:p>
            <a:r>
              <a:rPr lang="en-GB" sz="7200" u="sng" dirty="0">
                <a:solidFill>
                  <a:schemeClr val="accent2"/>
                </a:solidFill>
                <a:latin typeface="HERMAN" pitchFamily="2" charset="0"/>
              </a:rPr>
              <a:t>Similes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0"/>
            <a:ext cx="7958166" cy="584195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Simile Riddle: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356" y="2428868"/>
            <a:ext cx="5643602" cy="292895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It is as colourful as a rainbow,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Flies as high a kite,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Flutters as softly as a snow flake,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With wings like fire burning bright</a:t>
            </a: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2918"/>
            <a:ext cx="8715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Look at the answers below. What is being described in the poem?</a:t>
            </a:r>
          </a:p>
        </p:txBody>
      </p:sp>
      <p:sp>
        <p:nvSpPr>
          <p:cNvPr id="5" name="Cloud 4"/>
          <p:cNvSpPr/>
          <p:nvPr/>
        </p:nvSpPr>
        <p:spPr>
          <a:xfrm>
            <a:off x="1214414" y="1714488"/>
            <a:ext cx="7000924" cy="4143404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:\Documents and Settings\rshah\Local Settings\Temporary Internet Files\Content.IE5\8K14OZQB\MC90044179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857232"/>
            <a:ext cx="1743068" cy="1743068"/>
          </a:xfrm>
          <a:prstGeom prst="rect">
            <a:avLst/>
          </a:prstGeom>
          <a:noFill/>
        </p:spPr>
      </p:pic>
      <p:pic>
        <p:nvPicPr>
          <p:cNvPr id="1027" name="Picture 3" descr="C:\Documents and Settings\rshah\Local Settings\Temporary Internet Files\Content.IE5\RWSPNLHC\MC9003326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14818"/>
            <a:ext cx="928694" cy="1266521"/>
          </a:xfrm>
          <a:prstGeom prst="rect">
            <a:avLst/>
          </a:prstGeom>
          <a:noFill/>
        </p:spPr>
      </p:pic>
      <p:pic>
        <p:nvPicPr>
          <p:cNvPr id="1028" name="Picture 4" descr="C:\Documents and Settings\rshah\Local Settings\Temporary Internet Files\Content.IE5\AVQ252GN\MC9003563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4071942"/>
            <a:ext cx="1186772" cy="1186772"/>
          </a:xfrm>
          <a:prstGeom prst="rect">
            <a:avLst/>
          </a:prstGeom>
          <a:noFill/>
        </p:spPr>
      </p:pic>
      <p:pic>
        <p:nvPicPr>
          <p:cNvPr id="1029" name="Picture 5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357298"/>
            <a:ext cx="985560" cy="98309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2844" y="5929330"/>
            <a:ext cx="8715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A) Lion	B) Onion	C) Bird	D) Butterfly 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5143512"/>
            <a:ext cx="4476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Did you get the right answer?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428728" y="1428736"/>
            <a:ext cx="6286544" cy="2357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It is as colourful as a rainbow,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Flies as high a kite,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Flutters as softly as a snow flake,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With wings like fire burning bright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Users\Rupal\AppData\Local\Microsoft\Windows\Temporary Internet Files\Content.IE5\NCETDW4I\MM90028357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768951">
            <a:off x="7358082" y="4643446"/>
            <a:ext cx="1314450" cy="895350"/>
          </a:xfrm>
          <a:prstGeom prst="rect">
            <a:avLst/>
          </a:prstGeom>
          <a:noFill/>
        </p:spPr>
      </p:pic>
      <p:pic>
        <p:nvPicPr>
          <p:cNvPr id="1028" name="Picture 4" descr="C:\Users\Rupal\AppData\Local\Microsoft\Windows\Temporary Internet Files\Content.IE5\H1O7PMJW\MM90023633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643050"/>
            <a:ext cx="1928823" cy="1778803"/>
          </a:xfrm>
          <a:prstGeom prst="rect">
            <a:avLst/>
          </a:prstGeom>
          <a:noFill/>
        </p:spPr>
      </p:pic>
      <p:pic>
        <p:nvPicPr>
          <p:cNvPr id="1029" name="Picture 5" descr="C:\Users\Rupal\AppData\Local\Microsoft\Windows\Temporary Internet Files\Content.IE5\4LJJM4LC\MM90033656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928802"/>
            <a:ext cx="647700" cy="619125"/>
          </a:xfrm>
          <a:prstGeom prst="rect">
            <a:avLst/>
          </a:prstGeom>
          <a:noFill/>
        </p:spPr>
      </p:pic>
      <p:pic>
        <p:nvPicPr>
          <p:cNvPr id="1030" name="Picture 6" descr="C:\Users\Rupal\AppData\Local\Microsoft\Windows\Temporary Internet Files\Content.IE5\AKHMSJIZ\MM90031805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4929198"/>
            <a:ext cx="847725" cy="476250"/>
          </a:xfrm>
          <a:prstGeom prst="rect">
            <a:avLst/>
          </a:prstGeom>
          <a:noFill/>
        </p:spPr>
      </p:pic>
      <p:pic>
        <p:nvPicPr>
          <p:cNvPr id="1031" name="Picture 7" descr="C:\Users\Rupal\AppData\Local\Microsoft\Windows\Temporary Internet Files\Content.IE5\NCETDW4I\MM90028406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4629335"/>
            <a:ext cx="2303824" cy="207628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285984" y="4071942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D) Butterfly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rshah\Local Settings\Temporary Internet Files\Content.IE5\OGE6E1OT\MP9004028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3267" y="3214686"/>
            <a:ext cx="2190733" cy="16430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428604"/>
            <a:ext cx="7672414" cy="655633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solidFill>
                  <a:srgbClr val="7030A0"/>
                </a:solidFill>
              </a:rPr>
              <a:t>Recap: What is a simile?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1714488"/>
            <a:ext cx="6986614" cy="121444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 simile compares something by using the words “like” or “as”.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3020576"/>
            <a:ext cx="7429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Example: It was as cold AS ice.</a:t>
            </a:r>
          </a:p>
          <a:p>
            <a:pPr algn="ctr"/>
            <a:r>
              <a:rPr lang="en-GB" sz="3200" dirty="0"/>
              <a:t>He’s cheeky LIKE a monkey!</a:t>
            </a:r>
          </a:p>
        </p:txBody>
      </p:sp>
      <p:pic>
        <p:nvPicPr>
          <p:cNvPr id="2051" name="Picture 3" descr="C:\Documents and Settings\rshah\Local Settings\Temporary Internet Files\Content.IE5\C29SCMZF\MP9004465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000636"/>
            <a:ext cx="1223934" cy="1584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A60DC9-0EC4-4DE3-A918-9284265EED37}"/>
              </a:ext>
            </a:extLst>
          </p:cNvPr>
          <p:cNvSpPr txBox="1"/>
          <p:nvPr/>
        </p:nvSpPr>
        <p:spPr>
          <a:xfrm>
            <a:off x="3275856" y="692696"/>
            <a:ext cx="22889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Metaphors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B6C105-2949-4488-B9E1-61CA64F78C2B}"/>
              </a:ext>
            </a:extLst>
          </p:cNvPr>
          <p:cNvSpPr txBox="1"/>
          <p:nvPr/>
        </p:nvSpPr>
        <p:spPr>
          <a:xfrm>
            <a:off x="899592" y="1492915"/>
            <a:ext cx="701211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Remember, a metaphor is a word or phrase used to describe something as if it is something else. They won’t contain the words “as” or “like.”</a:t>
            </a:r>
          </a:p>
          <a:p>
            <a:endParaRPr lang="en-GB" sz="3200" dirty="0"/>
          </a:p>
          <a:p>
            <a:r>
              <a:rPr lang="en-GB" sz="3200" dirty="0"/>
              <a:t>e.g. He was a cheeky monkey.</a:t>
            </a:r>
          </a:p>
          <a:p>
            <a:r>
              <a:rPr lang="en-GB" sz="3200" dirty="0"/>
              <a:t>Her eyes were shining stars.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633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1131910"/>
          </a:xfrm>
        </p:spPr>
        <p:txBody>
          <a:bodyPr>
            <a:noAutofit/>
          </a:bodyPr>
          <a:lstStyle/>
          <a:p>
            <a:r>
              <a:rPr lang="en-GB" sz="3600" dirty="0"/>
              <a:t>Your task: Finish these simile sentences. 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The girl cried like a _______.</a:t>
            </a:r>
            <a:endParaRPr lang="en-GB" sz="1050" dirty="0"/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He was as fierce as a _________.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It was as tall as a __________.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The traffic was long like a ___________.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The teacher was singing like a _________</a:t>
            </a:r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dirty="0"/>
              <a:t>It was as sweet as ___________.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428736"/>
            <a:ext cx="1168824" cy="11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4357686" y="185736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baby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-142900"/>
            <a:ext cx="8229600" cy="1143000"/>
          </a:xfrm>
        </p:spPr>
        <p:txBody>
          <a:bodyPr/>
          <a:lstStyle/>
          <a:p>
            <a:r>
              <a:rPr lang="en-GB" u="sng" dirty="0"/>
              <a:t>The Monster Under My Bed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4525963"/>
          </a:xfrm>
        </p:spPr>
        <p:txBody>
          <a:bodyPr>
            <a:no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There’s a monster under my bed.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He’s not scared of me, though I’m scared of him.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Georgia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He’s not a very beautiful thing –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But how he loves to sing!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He looks like a bat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With ears like broccoli.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Georgia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And the smell! Oh my!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He smells like my football boots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As stinky as blue cheese.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Georgia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He loves to keep me awake at night by tickling me.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It makes me laugh like a monkey.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Then my mum comes to tell me off.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Georgia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But I can’t tell her the truth.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>
                <a:latin typeface="Georgia" pitchFamily="18" charset="0"/>
              </a:rPr>
              <a:t>There’s a monster under my bed.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GB" sz="2000" dirty="0">
              <a:latin typeface="Georgia" pitchFamily="18" charset="0"/>
            </a:endParaRPr>
          </a:p>
          <a:p>
            <a:pPr>
              <a:buNone/>
            </a:pPr>
            <a:endParaRPr lang="en-GB" sz="2000" dirty="0"/>
          </a:p>
        </p:txBody>
      </p:sp>
      <p:pic>
        <p:nvPicPr>
          <p:cNvPr id="4" name="Picture 6" descr="http://astarlite.com/heathfieldcastle/GoblinB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928802"/>
            <a:ext cx="1928826" cy="2598718"/>
          </a:xfrm>
          <a:prstGeom prst="rect">
            <a:avLst/>
          </a:prstGeom>
          <a:noFill/>
        </p:spPr>
      </p:pic>
      <p:pic>
        <p:nvPicPr>
          <p:cNvPr id="1026" name="Picture 2" descr="C:\Users\Rupal\AppData\Local\Microsoft\Windows\Temporary Internet Files\Content.IE5\AKHMSJIZ\MC90032534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88858">
            <a:off x="7143768" y="2214554"/>
            <a:ext cx="871538" cy="985087"/>
          </a:xfrm>
          <a:prstGeom prst="rect">
            <a:avLst/>
          </a:prstGeom>
          <a:noFill/>
        </p:spPr>
      </p:pic>
      <p:pic>
        <p:nvPicPr>
          <p:cNvPr id="1027" name="Picture 3" descr="C:\Users\Rupal\AppData\Local\Microsoft\Windows\Temporary Internet Files\Content.IE5\NCETDW4I\MC900191581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500958" y="3357562"/>
            <a:ext cx="1335662" cy="1323582"/>
          </a:xfrm>
          <a:prstGeom prst="rect">
            <a:avLst/>
          </a:prstGeom>
          <a:noFill/>
        </p:spPr>
      </p:pic>
      <p:pic>
        <p:nvPicPr>
          <p:cNvPr id="1028" name="Picture 4" descr="C:\Users\Rupal\AppData\Local\Microsoft\Windows\Temporary Internet Files\Content.IE5\4LJJM4LC\MC90041747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5000636"/>
            <a:ext cx="928694" cy="11835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u="sng" dirty="0">
                <a:solidFill>
                  <a:srgbClr val="7030A0"/>
                </a:solidFill>
              </a:rPr>
              <a:t>Task 1: </a:t>
            </a:r>
            <a:r>
              <a:rPr lang="en-GB" sz="3200" dirty="0">
                <a:solidFill>
                  <a:srgbClr val="7030A0"/>
                </a:solidFill>
              </a:rPr>
              <a:t>Complete this poem using your own similes.</a:t>
            </a:r>
            <a:endParaRPr lang="en-GB" sz="3200" u="sng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48" y="1500174"/>
            <a:ext cx="778674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The Monster Under my Bed: </a:t>
            </a:r>
          </a:p>
          <a:p>
            <a:endParaRPr lang="en-GB" sz="3200" dirty="0"/>
          </a:p>
          <a:p>
            <a:r>
              <a:rPr lang="en-GB" sz="3200" dirty="0"/>
              <a:t>My monster is as fluffy as a ______________.</a:t>
            </a:r>
          </a:p>
          <a:p>
            <a:r>
              <a:rPr lang="en-GB" sz="3200" dirty="0"/>
              <a:t>He is as green as a ___________________.</a:t>
            </a:r>
          </a:p>
          <a:p>
            <a:r>
              <a:rPr lang="en-GB" sz="3200" dirty="0"/>
              <a:t>He sings like a  ____________________</a:t>
            </a:r>
            <a:r>
              <a:rPr lang="en-GB" sz="3200" u="sng" dirty="0"/>
              <a:t> .</a:t>
            </a:r>
            <a:endParaRPr lang="en-GB" sz="3200" dirty="0"/>
          </a:p>
          <a:p>
            <a:r>
              <a:rPr lang="en-GB" sz="3200" dirty="0"/>
              <a:t>The monster is as scaly as a______________.</a:t>
            </a:r>
          </a:p>
          <a:p>
            <a:r>
              <a:rPr lang="en-GB" sz="3200" dirty="0"/>
              <a:t>The scary monster is old like a ____________.</a:t>
            </a:r>
          </a:p>
        </p:txBody>
      </p:sp>
      <p:pic>
        <p:nvPicPr>
          <p:cNvPr id="3074" name="Picture 2" descr="C:\Users\Rupal\AppData\Local\Microsoft\Windows\Temporary Internet Files\Content.IE5\4LJJM4LC\MC90001687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500702"/>
            <a:ext cx="1210780" cy="963960"/>
          </a:xfrm>
          <a:prstGeom prst="rect">
            <a:avLst/>
          </a:prstGeom>
          <a:noFill/>
        </p:spPr>
      </p:pic>
      <p:pic>
        <p:nvPicPr>
          <p:cNvPr id="3076" name="Picture 4" descr="C:\Users\Rupal\AppData\Local\Microsoft\Windows\Temporary Internet Files\Content.IE5\NCETDW4I\MC9000226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710" y="5357826"/>
            <a:ext cx="702600" cy="1212424"/>
          </a:xfrm>
          <a:prstGeom prst="rect">
            <a:avLst/>
          </a:prstGeom>
          <a:noFill/>
        </p:spPr>
      </p:pic>
      <p:pic>
        <p:nvPicPr>
          <p:cNvPr id="3077" name="Picture 5" descr="C:\Users\Rupal\Pictures\Microsoft Clip Organizer\an01699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5429264"/>
            <a:ext cx="1136366" cy="1036428"/>
          </a:xfrm>
          <a:prstGeom prst="rect">
            <a:avLst/>
          </a:prstGeom>
          <a:noFill/>
        </p:spPr>
      </p:pic>
      <p:pic>
        <p:nvPicPr>
          <p:cNvPr id="3078" name="Picture 6" descr="C:\Users\Rupal\AppData\Local\Microsoft\Windows\Temporary Internet Files\Content.IE5\4LJJM4LC\MC90036188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5429264"/>
            <a:ext cx="1250779" cy="1051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054401-EC70-4210-9C29-B839FDA47901}"/>
              </a:ext>
            </a:extLst>
          </p:cNvPr>
          <p:cNvSpPr txBox="1"/>
          <p:nvPr/>
        </p:nvSpPr>
        <p:spPr>
          <a:xfrm>
            <a:off x="899592" y="836712"/>
            <a:ext cx="813690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Task 2: You need to create your own imaginary creature that you will describe in a poem tomorrow. Get creative…</a:t>
            </a:r>
          </a:p>
          <a:p>
            <a:r>
              <a:rPr lang="en-GB" sz="2000" dirty="0"/>
              <a:t>What does it look like?</a:t>
            </a:r>
          </a:p>
          <a:p>
            <a:r>
              <a:rPr lang="en-GB" sz="2000" dirty="0"/>
              <a:t>What does it smell like?</a:t>
            </a:r>
          </a:p>
          <a:p>
            <a:r>
              <a:rPr lang="en-GB" sz="2000" dirty="0"/>
              <a:t>How does it move?</a:t>
            </a:r>
          </a:p>
          <a:p>
            <a:r>
              <a:rPr lang="en-GB" sz="2000" dirty="0"/>
              <a:t>What does it do?</a:t>
            </a:r>
          </a:p>
          <a:p>
            <a:r>
              <a:rPr lang="en-GB" sz="2000" dirty="0"/>
              <a:t>What does it eat?</a:t>
            </a:r>
          </a:p>
          <a:p>
            <a:r>
              <a:rPr lang="en-GB" sz="2000" dirty="0"/>
              <a:t>Where does it live? (in your toilet, the shed, airing cupboard……)</a:t>
            </a:r>
          </a:p>
          <a:p>
            <a:endParaRPr lang="en-GB" sz="2000" dirty="0"/>
          </a:p>
          <a:p>
            <a:r>
              <a:rPr lang="en-GB" sz="2000" dirty="0"/>
              <a:t>Draw a picture of your creature, and start to generate some descriptive phrases to describe it.</a:t>
            </a:r>
          </a:p>
          <a:p>
            <a:endParaRPr lang="en-GB" sz="2000" dirty="0"/>
          </a:p>
          <a:p>
            <a:r>
              <a:rPr lang="en-GB" sz="2000" dirty="0"/>
              <a:t>Hint</a:t>
            </a:r>
            <a:r>
              <a:rPr lang="en-GB" sz="2000"/>
              <a:t>: Tomorrow, </a:t>
            </a:r>
            <a:r>
              <a:rPr lang="en-GB" sz="2000" dirty="0"/>
              <a:t>when you write your poem, I will be looking for:</a:t>
            </a:r>
          </a:p>
          <a:p>
            <a:r>
              <a:rPr lang="en-GB" sz="2000" dirty="0"/>
              <a:t>Expanded noun phrases</a:t>
            </a:r>
          </a:p>
          <a:p>
            <a:r>
              <a:rPr lang="en-GB" sz="2000" dirty="0"/>
              <a:t>Similes</a:t>
            </a:r>
          </a:p>
          <a:p>
            <a:r>
              <a:rPr lang="en-GB" sz="2000" dirty="0"/>
              <a:t>Metaphors</a:t>
            </a:r>
          </a:p>
          <a:p>
            <a:r>
              <a:rPr lang="en-GB" sz="2000" dirty="0"/>
              <a:t>Punctuation</a:t>
            </a:r>
          </a:p>
        </p:txBody>
      </p:sp>
    </p:spTree>
    <p:extLst>
      <p:ext uri="{BB962C8B-B14F-4D97-AF65-F5344CB8AC3E}">
        <p14:creationId xmlns:p14="http://schemas.microsoft.com/office/powerpoint/2010/main" val="137293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On-screen Show (4:3)</PresentationFormat>
  <Paragraphs>80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Comic Sans MS</vt:lpstr>
      <vt:lpstr>Georgia</vt:lpstr>
      <vt:lpstr>HERMAN</vt:lpstr>
      <vt:lpstr>Wingdings</vt:lpstr>
      <vt:lpstr>Office Theme</vt:lpstr>
      <vt:lpstr>Similes</vt:lpstr>
      <vt:lpstr>Simile Riddle:</vt:lpstr>
      <vt:lpstr>Did you get the right answer?</vt:lpstr>
      <vt:lpstr>Recap: What is a simile? </vt:lpstr>
      <vt:lpstr>PowerPoint Presentation</vt:lpstr>
      <vt:lpstr>Your task: Finish these simile sentences.  </vt:lpstr>
      <vt:lpstr>The Monster Under My Bed</vt:lpstr>
      <vt:lpstr>Task 1: Complete this poem using your own similes.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Similes</dc:title>
  <dc:creator>rshah</dc:creator>
  <cp:lastModifiedBy>Christina Maskell</cp:lastModifiedBy>
  <cp:revision>38</cp:revision>
  <dcterms:created xsi:type="dcterms:W3CDTF">2010-05-13T11:16:32Z</dcterms:created>
  <dcterms:modified xsi:type="dcterms:W3CDTF">2020-05-20T10:25:58Z</dcterms:modified>
</cp:coreProperties>
</file>