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181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563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67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102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703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48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084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149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373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007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903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5C3A1-BB2D-41B2-A478-7E995247733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A8752-78B5-4FD9-ACB0-674428CC8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21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084" y="131041"/>
            <a:ext cx="5633316" cy="3695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3447" y="3953164"/>
            <a:ext cx="59389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>
                    <a:lumMod val="65000"/>
                  </a:schemeClr>
                </a:solidFill>
              </a:rPr>
              <a:t>Can you write at least 3 sentences containing prepositions using the picture for inspiration?</a:t>
            </a:r>
          </a:p>
          <a:p>
            <a:endParaRPr lang="en-GB" sz="2000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GB" sz="2000" dirty="0" smtClean="0">
                <a:solidFill>
                  <a:schemeClr val="bg1">
                    <a:lumMod val="65000"/>
                  </a:schemeClr>
                </a:solidFill>
              </a:rPr>
              <a:t>Hint: the next slide contains a range of different prepositions.</a:t>
            </a:r>
            <a:endParaRPr lang="en-GB" sz="2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4544" y="131041"/>
            <a:ext cx="595745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952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08" t="5853" r="3585" b="3563"/>
          <a:stretch/>
        </p:blipFill>
        <p:spPr>
          <a:xfrm>
            <a:off x="193963" y="271462"/>
            <a:ext cx="4322619" cy="62899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6582" y="271462"/>
            <a:ext cx="3999346" cy="6315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5928" y="271462"/>
            <a:ext cx="3614305" cy="628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031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27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2021-02-05T18:54:08Z</dcterms:created>
  <dcterms:modified xsi:type="dcterms:W3CDTF">2021-02-05T18:57:22Z</dcterms:modified>
</cp:coreProperties>
</file>