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490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936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640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720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848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892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662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80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843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969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9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FB8EE-9689-4E53-B07F-58BF7F2EEB7D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13806-2861-4BED-8C39-996F5BF683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046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9471" y="127866"/>
            <a:ext cx="6848475" cy="5124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1036"/>
            <a:ext cx="5239471" cy="4267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4873" y="1062182"/>
            <a:ext cx="4590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Relative clauses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2473610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1</cp:revision>
  <dcterms:created xsi:type="dcterms:W3CDTF">2021-02-21T19:09:43Z</dcterms:created>
  <dcterms:modified xsi:type="dcterms:W3CDTF">2021-02-21T19:18:15Z</dcterms:modified>
</cp:coreProperties>
</file>