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3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49" autoAdjust="0"/>
    <p:restoredTop sz="92520" autoAdjust="0"/>
  </p:normalViewPr>
  <p:slideViewPr>
    <p:cSldViewPr>
      <p:cViewPr varScale="1">
        <p:scale>
          <a:sx n="67" d="100"/>
          <a:sy n="67" d="100"/>
        </p:scale>
        <p:origin x="1056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D919F0-2AEC-4E70-9C94-457CBD2A1F8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C4A3-4C8E-4F9A-95F2-DCDB16FDA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58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C4A3-4C8E-4F9A-95F2-DCDB16FDAE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6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4543" y="2564904"/>
            <a:ext cx="7499866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18: prefixes</a:t>
            </a:r>
            <a:endParaRPr lang="en-GB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340768"/>
            <a:ext cx="9073008" cy="5184576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Words where a hyphen is required between the prefix and root word are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29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9511" y="4467890"/>
            <a:ext cx="8784976" cy="227347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18: Explanation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0" y="1052736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Prefixes are added to the start of a </a:t>
            </a:r>
            <a:r>
              <a:rPr lang="en-GB" sz="35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1723350"/>
            <a:ext cx="8784975" cy="202377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1700807"/>
            <a:ext cx="8784975" cy="1892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plug 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social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marine</a:t>
            </a:r>
          </a:p>
          <a:p>
            <a:pPr marL="0" indent="0" algn="ctr">
              <a:buNone/>
            </a:pP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claim 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approve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view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matic 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semi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circle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440014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not / reversal 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against</a:t>
            </a:r>
          </a:p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below / nearly 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again</a:t>
            </a:r>
          </a:p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removal / not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pre: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in time</a:t>
            </a:r>
          </a:p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by itself 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semi: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half / partly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0" y="3787651"/>
            <a:ext cx="914400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do these prefixes change the meaning?</a:t>
            </a: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79511" y="3223429"/>
            <a:ext cx="8784976" cy="108872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Rule 18: Explanation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-28576" y="1052736"/>
            <a:ext cx="9252520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‘un’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‘dis’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all have negative meanings.  </a:t>
            </a:r>
          </a:p>
          <a:p>
            <a:pPr marL="0" indent="0" algn="ctr">
              <a:buNone/>
            </a:pP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 mean </a:t>
            </a:r>
            <a:r>
              <a:rPr lang="en-GB" sz="33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It may also be spelt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&amp; 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3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79512" y="2371423"/>
            <a:ext cx="8784975" cy="733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79512" y="2348880"/>
            <a:ext cx="8784975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correct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legal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proper</a:t>
            </a:r>
            <a:r>
              <a:rPr lang="en-GB" sz="3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</a:t>
            </a:r>
            <a:r>
              <a:rPr lang="en-GB" sz="3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regular</a:t>
            </a:r>
            <a:endParaRPr lang="en-GB" sz="3800" b="1" u="sng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195553"/>
            <a:ext cx="9144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‘l’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‘m’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‘p’ </a:t>
            </a:r>
          </a:p>
          <a:p>
            <a:pPr algn="ctr"/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‘r’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anything else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" t="13111" r="7489" b="8502"/>
          <a:stretch/>
        </p:blipFill>
        <p:spPr bwMode="auto">
          <a:xfrm>
            <a:off x="5196631" y="4762095"/>
            <a:ext cx="1656184" cy="151216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Content Placeholder 2"/>
          <p:cNvSpPr txBox="1">
            <a:spLocks/>
          </p:cNvSpPr>
          <p:nvPr/>
        </p:nvSpPr>
        <p:spPr>
          <a:xfrm>
            <a:off x="6876256" y="4762095"/>
            <a:ext cx="2267744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mp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79511" y="4464104"/>
            <a:ext cx="4680521" cy="22052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79510" y="4437112"/>
            <a:ext cx="4680521" cy="836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79512" y="5086236"/>
            <a:ext cx="46805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logical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rational     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active</a:t>
            </a:r>
          </a:p>
        </p:txBody>
      </p:sp>
    </p:spTree>
    <p:extLst>
      <p:ext uri="{BB962C8B-B14F-4D97-AF65-F5344CB8AC3E}">
        <p14:creationId xmlns:p14="http://schemas.microsoft.com/office/powerpoint/2010/main" val="1480702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18: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321656"/>
            <a:ext cx="9144000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does the prefix change the meaning?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5373216"/>
            <a:ext cx="918051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other words can you think of with these prefixes?</a:t>
            </a:r>
            <a:endParaRPr lang="en-GB" sz="35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44575" y="2276872"/>
            <a:ext cx="8856984" cy="25922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23528" y="2248850"/>
            <a:ext cx="2520280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finished</a:t>
            </a:r>
            <a:endParaRPr lang="en-GB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contented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standard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703735" y="1700808"/>
            <a:ext cx="2188745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36475" y="2248850"/>
            <a:ext cx="2930577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play</a:t>
            </a:r>
            <a:endParaRPr lang="en-GB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biography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semi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circle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300193" y="2248850"/>
            <a:ext cx="2470022" cy="26203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replaceable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heat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clockwise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18: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-72008" y="1150801"/>
            <a:ext cx="9252520" cy="1342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Match the </a:t>
            </a:r>
            <a:r>
              <a:rPr lang="en-GB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the correct prefix.</a:t>
            </a:r>
            <a:endParaRPr lang="en-GB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2038783"/>
            <a:ext cx="2727920" cy="352839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203848" y="2038783"/>
            <a:ext cx="2762276" cy="35283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038783"/>
            <a:ext cx="2727921" cy="35283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30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1988840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74629" y="198884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88840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5536" y="6021288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Do any have more than one answer?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69862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fold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like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match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view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261040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207372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pilot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dote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natural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marine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correct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211708" y="2470830"/>
            <a:ext cx="108011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</a:p>
          <a:p>
            <a:pPr algn="ctr"/>
            <a:endParaRPr lang="en-GB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58040" y="2470830"/>
            <a:ext cx="169615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appear</a:t>
            </a:r>
            <a:endParaRPr lang="en-GB" sz="3000" b="1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possible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fortune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active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occupy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18: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21792" y="1209484"/>
            <a:ext cx="1703182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09677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</a:t>
            </a:r>
          </a:p>
        </p:txBody>
      </p:sp>
      <p:sp>
        <p:nvSpPr>
          <p:cNvPr id="37" name="Rectangle 36"/>
          <p:cNvSpPr/>
          <p:nvPr/>
        </p:nvSpPr>
        <p:spPr>
          <a:xfrm>
            <a:off x="92260" y="1448506"/>
            <a:ext cx="17577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autograph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autobiography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autopilot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953113" y="1209484"/>
            <a:ext cx="1677382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040042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921036" y="1448506"/>
            <a:ext cx="17577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disappear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disable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dislike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disbelief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dissatisfaction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disadvantage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3727729" y="1198792"/>
            <a:ext cx="1599603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757648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784248" y="1452906"/>
            <a:ext cx="14786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preview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premature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preoccupy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prehistoric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preface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prefix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preheat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prejudge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448377" y="1209484"/>
            <a:ext cx="1629615" cy="556087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500128" y="118246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526727" y="1448506"/>
            <a:ext cx="14786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submarine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substandard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suburban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subdivision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subcontract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178008" y="1192698"/>
            <a:ext cx="1811939" cy="556701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7178006" y="1124744"/>
            <a:ext cx="178279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178008" y="1542504"/>
            <a:ext cx="186738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letters do not always act as a prefix at the start of a word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under, distant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prefixes have more than one meaning 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E.g.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‘in’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can mean not / without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(intolerant)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or into / towards </a:t>
            </a:r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(incoming)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36276" y="2414069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mis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2260" y="2680111"/>
            <a:ext cx="17577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misfortune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misunderstand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mislead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misplace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misconduct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mismatch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misread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066008" y="3277687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066008" y="3548129"/>
            <a:ext cx="1478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undo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unfold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unafraid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unnatural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uncertain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unbolt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unaware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unable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unhelpful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unhappy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771936" y="3901604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822776" y="4167646"/>
            <a:ext cx="1478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retry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replace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recall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redo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restock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repay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renew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reassure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19347" y="4849567"/>
            <a:ext cx="1505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51080" y="5115609"/>
            <a:ext cx="1626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antisocial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anticlockwise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antibiotic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antidote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antiseptic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385256" y="3026437"/>
            <a:ext cx="1793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</a:t>
            </a:r>
            <a:r>
              <a:rPr lang="en-GB" sz="1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im</a:t>
            </a:r>
            <a:r>
              <a:rPr lang="en-GB" sz="1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il</a:t>
            </a:r>
            <a:r>
              <a:rPr lang="en-GB" sz="1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en-GB" sz="1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526727" y="3292479"/>
            <a:ext cx="147868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illiterate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incorrect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immodest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illegal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immortal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impossible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irregular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illogical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inactive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irrational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intolerant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On-screen Show (4:3)</PresentationFormat>
  <Paragraphs>179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Rule 18: prefixes</vt:lpstr>
      <vt:lpstr>Teacher information</vt:lpstr>
      <vt:lpstr>1) Rule 18: Explanation</vt:lpstr>
      <vt:lpstr>1) Rule 18: Explanation</vt:lpstr>
      <vt:lpstr>2) Rule 18: Examples</vt:lpstr>
      <vt:lpstr>3) Rule 18: Practice</vt:lpstr>
      <vt:lpstr>4) Rule 18: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127</cp:revision>
  <dcterms:created xsi:type="dcterms:W3CDTF">2016-08-09T10:05:30Z</dcterms:created>
  <dcterms:modified xsi:type="dcterms:W3CDTF">2020-04-26T16:33:38Z</dcterms:modified>
</cp:coreProperties>
</file>