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19: sure /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99715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Pupils are asked to use a ‘posh voice’ to pronounce the words to help them choose the correct spelling.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19: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65672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sounds at the end of a word are usually spelt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‘sure’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see which spelling you need, say the ending in a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en-GB" sz="35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4106186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407139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it adven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271555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5199547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it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trea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19: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511048" y="2938656"/>
            <a:ext cx="4032544" cy="223224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723904" y="2924944"/>
            <a:ext cx="4042888" cy="22459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0696" y="2852936"/>
            <a:ext cx="3898776" cy="242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crea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crea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endParaRPr lang="en-GB" b="1" u="sng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88024" y="2852936"/>
            <a:ext cx="3898776" cy="242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mea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mea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clo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clo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sure 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expo</a:t>
            </a:r>
            <a:r>
              <a:rPr lang="en-GB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expo</a:t>
            </a:r>
            <a:r>
              <a:rPr lang="en-GB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465672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Practise saying these words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normally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and then using a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en-GB" sz="35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23528" y="5491307"/>
            <a:ext cx="8515192" cy="11796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What happens if you use a posh voice to say the words with the 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wrong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ending?  How do they sound?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19: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323528" y="1124744"/>
            <a:ext cx="85151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Use your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 decide whether these words should have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‘sure’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end.</a:t>
            </a:r>
            <a:endParaRPr lang="en-GB" sz="3500" dirty="0"/>
          </a:p>
        </p:txBody>
      </p:sp>
      <p:sp>
        <p:nvSpPr>
          <p:cNvPr id="11" name="Rounded Rectangle 10"/>
          <p:cNvSpPr/>
          <p:nvPr/>
        </p:nvSpPr>
        <p:spPr>
          <a:xfrm>
            <a:off x="251520" y="2295984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295984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295984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2887901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pic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mix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clo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335178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430759" y="2887901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struc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furni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enclo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depar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33517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33517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23528" y="6093296"/>
            <a:ext cx="85151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Which ending is more common?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2887901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signa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sculp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manufac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disclo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19: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412776"/>
            <a:ext cx="2727920" cy="475252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419013"/>
            <a:ext cx="2880319" cy="47525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419013"/>
            <a:ext cx="2727921" cy="47525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233854" y="2036595"/>
            <a:ext cx="177830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fracture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scripture 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moisture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recapture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departure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adventure 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agriculture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furniture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signature 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manufacture 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temperature 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superstructure 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8992" y="1523978"/>
            <a:ext cx="22628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sound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88424" y="2058368"/>
            <a:ext cx="1357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structure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picture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culture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mixture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venture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sculpture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texture </a:t>
            </a:r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fixture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posture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4245" y="1523978"/>
            <a:ext cx="209551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sound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62889" y="2058368"/>
            <a:ext cx="20522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composure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613151" y="1523978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2058368"/>
            <a:ext cx="27279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 aware of words such as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‘teacher’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‘richer’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‘stretcher’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also end in a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sound.  These should not be spelt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they are made up of a root word ending in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and the suffix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The use of a ‘posh voice’ should help: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tea</a:t>
            </a:r>
            <a:r>
              <a:rPr lang="en-GB" sz="2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does not sound right.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432</Words>
  <Application>Microsoft Office PowerPoint</Application>
  <PresentationFormat>On-screen Show (4:3)</PresentationFormat>
  <Paragraphs>86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19: sure / ture  </vt:lpstr>
      <vt:lpstr>Teacher information</vt:lpstr>
      <vt:lpstr>1)  Rule 19: Explanation</vt:lpstr>
      <vt:lpstr>2) Rule 19: Examples</vt:lpstr>
      <vt:lpstr>3) Rule 19: Practice</vt:lpstr>
      <vt:lpstr>4) Rule 19: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18</cp:revision>
  <dcterms:created xsi:type="dcterms:W3CDTF">2016-08-09T10:05:30Z</dcterms:created>
  <dcterms:modified xsi:type="dcterms:W3CDTF">2021-01-08T16:33:28Z</dcterms:modified>
</cp:coreProperties>
</file>