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28E2B-3330-42AD-9050-7957623516D2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255B88-0B78-4171-90A2-58ABCCFD91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751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41759872b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41759872b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398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a41759872b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a41759872b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4124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04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32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8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33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9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398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0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92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44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0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242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DF3FB-08E3-4055-998C-DD5E270EF39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466C5-56B5-459B-AE59-023698AAF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387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22829"/>
          <a:stretch/>
        </p:blipFill>
        <p:spPr>
          <a:xfrm>
            <a:off x="1088181" y="0"/>
            <a:ext cx="10015641" cy="5292436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2768623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/>
        </p:nvSpPr>
        <p:spPr>
          <a:xfrm>
            <a:off x="11444867" y="207500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1</a:t>
            </a:r>
            <a:endParaRPr sz="4267"/>
          </a:p>
        </p:txBody>
      </p:sp>
      <p:pic>
        <p:nvPicPr>
          <p:cNvPr id="1026" name="Picture 2" descr="https://lh3.googleusercontent.com/Fm2uIYvd-IhdTNAI5ij8ZI0HBca9qm88SAsi9SElYH5SSIlDlmOhU1nHBvIh_ema68c9-yaGvqJNfLvtsdbj1LN3tC4d0v-FhAncCB3p07w268ptdxmshB23rsqoqekMvGUHuOWt7X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11" y="764308"/>
            <a:ext cx="6262256" cy="592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3200" y="2715491"/>
            <a:ext cx="47936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Have a go at creating your own 2 A sentences using this picture for inspiration.</a:t>
            </a:r>
          </a:p>
          <a:p>
            <a:r>
              <a:rPr lang="en-GB" sz="2000" dirty="0" smtClean="0"/>
              <a:t>Think: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 What nouns can you see?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What adjectives can you use to describe your nouns?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b="1" dirty="0" smtClean="0"/>
              <a:t>Remember to punctuate your sentences accurately with: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 smtClean="0"/>
              <a:t>Capital letters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 smtClean="0"/>
              <a:t>Full stops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 smtClean="0"/>
              <a:t>Commas between your adjectives</a:t>
            </a:r>
            <a:endParaRPr lang="en-GB" sz="2000" b="1" dirty="0"/>
          </a:p>
        </p:txBody>
      </p:sp>
      <p:pic>
        <p:nvPicPr>
          <p:cNvPr id="7" name="Google Shape;56;p13"/>
          <p:cNvPicPr preferRelativeResize="0"/>
          <p:nvPr/>
        </p:nvPicPr>
        <p:blipFill rotWithShape="1">
          <a:blip r:embed="rId4">
            <a:alphaModFix/>
          </a:blip>
          <a:srcRect b="22829"/>
          <a:stretch/>
        </p:blipFill>
        <p:spPr>
          <a:xfrm>
            <a:off x="349272" y="286328"/>
            <a:ext cx="3908691" cy="21982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1350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53</Words>
  <Application>Microsoft Office PowerPoint</Application>
  <PresentationFormat>Widescreen</PresentationFormat>
  <Paragraphs>11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2021-01-11T14:18:02Z</dcterms:created>
  <dcterms:modified xsi:type="dcterms:W3CDTF">2021-01-19T14:35:08Z</dcterms:modified>
</cp:coreProperties>
</file>