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0B0E5-1D5B-413F-A7EC-5ED6305F347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B7B7-848E-414E-A621-45767B925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170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0B0E5-1D5B-413F-A7EC-5ED6305F347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B7B7-848E-414E-A621-45767B925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038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0B0E5-1D5B-413F-A7EC-5ED6305F347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B7B7-848E-414E-A621-45767B925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88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0B0E5-1D5B-413F-A7EC-5ED6305F347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B7B7-848E-414E-A621-45767B925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119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0B0E5-1D5B-413F-A7EC-5ED6305F347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B7B7-848E-414E-A621-45767B925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90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0B0E5-1D5B-413F-A7EC-5ED6305F347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B7B7-848E-414E-A621-45767B925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760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0B0E5-1D5B-413F-A7EC-5ED6305F347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B7B7-848E-414E-A621-45767B925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357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0B0E5-1D5B-413F-A7EC-5ED6305F347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B7B7-848E-414E-A621-45767B925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075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0B0E5-1D5B-413F-A7EC-5ED6305F347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B7B7-848E-414E-A621-45767B925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902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0B0E5-1D5B-413F-A7EC-5ED6305F347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B7B7-848E-414E-A621-45767B925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099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0B0E5-1D5B-413F-A7EC-5ED6305F347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0B7B7-848E-414E-A621-45767B925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925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0B0E5-1D5B-413F-A7EC-5ED6305F347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0B7B7-848E-414E-A621-45767B925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035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568" y="1675966"/>
            <a:ext cx="10948204" cy="24342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568" y="3732322"/>
            <a:ext cx="10473046" cy="12470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52968" y="907079"/>
            <a:ext cx="5848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/>
              <a:t>Main clauses and subordinate clauses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56145" y="5357091"/>
            <a:ext cx="54630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Main clause: The girls fed the ducks</a:t>
            </a:r>
          </a:p>
          <a:p>
            <a:r>
              <a:rPr lang="en-GB" dirty="0" smtClean="0"/>
              <a:t>Subordinate clause: before they walked around the lake.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709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7221" y="659968"/>
            <a:ext cx="5293070" cy="44292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58814"/>
          <a:stretch/>
        </p:blipFill>
        <p:spPr>
          <a:xfrm>
            <a:off x="219307" y="707738"/>
            <a:ext cx="6305550" cy="180455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52582" y="2733964"/>
            <a:ext cx="56434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2">
                    <a:lumMod val="75000"/>
                  </a:schemeClr>
                </a:solidFill>
              </a:rPr>
              <a:t>You will need to use a subordinating conjunction (see next slide for examples).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2">
                    <a:lumMod val="75000"/>
                  </a:schemeClr>
                </a:solidFill>
              </a:rPr>
              <a:t>Can you vary the position of your subordinate clause? (remember to use a comma if starting your sentence with a subordinate clause).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4182" y="4802296"/>
            <a:ext cx="54402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snail emerged slowly from the strawberry </a:t>
            </a:r>
            <a:r>
              <a:rPr lang="en-GB" dirty="0" smtClean="0">
                <a:solidFill>
                  <a:srgbClr val="0070C0"/>
                </a:solidFill>
              </a:rPr>
              <a:t>because she had eaten enough</a:t>
            </a:r>
            <a:r>
              <a:rPr lang="en-GB" dirty="0" smtClean="0"/>
              <a:t>.</a:t>
            </a:r>
          </a:p>
          <a:p>
            <a:r>
              <a:rPr lang="en-GB" dirty="0" smtClean="0">
                <a:solidFill>
                  <a:srgbClr val="0070C0"/>
                </a:solidFill>
              </a:rPr>
              <a:t>Because she had eaten enough, </a:t>
            </a:r>
            <a:r>
              <a:rPr lang="en-GB" dirty="0" smtClean="0"/>
              <a:t>the snail emerged slowly from the strawberry.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4973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672" y="166255"/>
            <a:ext cx="10806545" cy="6067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855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4140</TotalTime>
  <Words>91</Words>
  <Application>Microsoft Office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7</cp:revision>
  <dcterms:created xsi:type="dcterms:W3CDTF">2021-01-22T14:25:38Z</dcterms:created>
  <dcterms:modified xsi:type="dcterms:W3CDTF">2021-02-01T16:38:51Z</dcterms:modified>
</cp:coreProperties>
</file>