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301" r:id="rId2"/>
    <p:sldId id="311" r:id="rId3"/>
    <p:sldId id="312" r:id="rId4"/>
    <p:sldId id="30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ristina Moody" initials="CM" lastIdx="1" clrIdx="0"/>
  <p:cmAuthor id="2" name="Claire Kilgour" initials="CK" lastIdx="2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E0F9"/>
    <a:srgbClr val="C4DFF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75"/>
    <p:restoredTop sz="89502"/>
  </p:normalViewPr>
  <p:slideViewPr>
    <p:cSldViewPr>
      <p:cViewPr varScale="1">
        <p:scale>
          <a:sx n="61" d="100"/>
          <a:sy n="61" d="100"/>
        </p:scale>
        <p:origin x="1064" y="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CC21A5-316A-874E-A653-07AB997D043C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E210F5-1090-9A4B-B8FB-1E72B2448B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192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984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677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677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942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761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030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939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090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400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432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132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E0F9">
            <a:alpha val="3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D40B8-7C01-4428-B636-B8A2EF6533F3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EA67769-8157-A64D-A181-5F1B09A2491A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19336" y="136524"/>
            <a:ext cx="1152128" cy="771469"/>
          </a:xfrm>
          <a:prstGeom prst="rect">
            <a:avLst/>
          </a:prstGeom>
        </p:spPr>
      </p:pic>
      <p:pic>
        <p:nvPicPr>
          <p:cNvPr id="12" name="Picture 11" descr="A book with a drawing of a bird on it&#10;&#10;Description automatically generated with low confidence">
            <a:extLst>
              <a:ext uri="{FF2B5EF4-FFF2-40B4-BE49-F238E27FC236}">
                <a16:creationId xmlns:a16="http://schemas.microsoft.com/office/drawing/2014/main" id="{7D04579D-2D9E-AB4D-BAE6-80A604088F4D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7651" y="5405423"/>
            <a:ext cx="909497" cy="1399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982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17" y="692696"/>
            <a:ext cx="11881320" cy="2520280"/>
          </a:xfrm>
        </p:spPr>
        <p:txBody>
          <a:bodyPr>
            <a:noAutofit/>
          </a:bodyPr>
          <a:lstStyle/>
          <a:p>
            <a:r>
              <a:rPr lang="en-GB" sz="2600" b="1" dirty="0">
                <a:latin typeface="Calibri(Body)"/>
              </a:rPr>
              <a:t>Mission: Create your own short story in the style of </a:t>
            </a:r>
            <a:br>
              <a:rPr lang="en-GB" sz="2600" b="1" dirty="0">
                <a:latin typeface="Calibri(Body)"/>
              </a:rPr>
            </a:br>
            <a:r>
              <a:rPr lang="en-GB" sz="2600" b="1" i="1" dirty="0">
                <a:latin typeface="Calibri(Body)"/>
              </a:rPr>
              <a:t>How to Train Your Dragon </a:t>
            </a:r>
            <a:r>
              <a:rPr lang="en-GB" sz="2600" b="1" dirty="0">
                <a:latin typeface="Calibri(Body)"/>
              </a:rPr>
              <a:t>by Cressida Cowell. </a:t>
            </a:r>
            <a:br>
              <a:rPr lang="en-GB" sz="2600" b="1" dirty="0">
                <a:latin typeface="Calibri(Body)"/>
              </a:rPr>
            </a:br>
            <a:r>
              <a:rPr lang="en-GB" sz="2600" i="1" dirty="0">
                <a:latin typeface="Calibri(Body)"/>
              </a:rPr>
              <a:t>Use your map and setting description as a starting point to plan and then write a short, third person, past tense narrative that demonstrates your ability to develop a setting.</a:t>
            </a:r>
            <a:endParaRPr lang="en-GB" sz="2600" b="1" dirty="0">
              <a:latin typeface="Calibri(Body)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35361" y="3520171"/>
            <a:ext cx="3096343" cy="319395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</a:rPr>
              <a:t>Revisit your map and setting description. Select the language that you will use to set the scene in your story.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575720" y="3520169"/>
            <a:ext cx="3566633" cy="318721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</a:rPr>
              <a:t>Begin to consider your characters. </a:t>
            </a:r>
          </a:p>
          <a:p>
            <a:pPr algn="ctr"/>
            <a:r>
              <a:rPr lang="en-GB" sz="2500" dirty="0">
                <a:solidFill>
                  <a:schemeClr val="tx1"/>
                </a:solidFill>
              </a:rPr>
              <a:t>Who would you find in this setting?</a:t>
            </a:r>
          </a:p>
          <a:p>
            <a:pPr algn="ctr"/>
            <a:r>
              <a:rPr lang="en-GB" sz="2500" dirty="0">
                <a:solidFill>
                  <a:schemeClr val="tx1"/>
                </a:solidFill>
              </a:rPr>
              <a:t>What problem are they likely to have if they are in your setting?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48128" y="3520170"/>
            <a:ext cx="3232632" cy="318721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</a:endParaRPr>
          </a:p>
          <a:p>
            <a:pPr algn="ctr"/>
            <a:r>
              <a:rPr lang="en-GB" sz="2500" dirty="0">
                <a:solidFill>
                  <a:schemeClr val="tx1"/>
                </a:solidFill>
              </a:rPr>
              <a:t>Map out your story.</a:t>
            </a:r>
          </a:p>
          <a:p>
            <a:pPr algn="ctr"/>
            <a:r>
              <a:rPr lang="en-GB" sz="2500" dirty="0">
                <a:solidFill>
                  <a:schemeClr val="tx1"/>
                </a:solidFill>
              </a:rPr>
              <a:t>How will you introduce your problem/ dilemma?</a:t>
            </a:r>
          </a:p>
          <a:p>
            <a:pPr algn="ctr"/>
            <a:r>
              <a:rPr lang="en-GB" sz="2500" dirty="0">
                <a:solidFill>
                  <a:schemeClr val="tx1"/>
                </a:solidFill>
              </a:rPr>
              <a:t>How will you fix it?</a:t>
            </a:r>
          </a:p>
          <a:p>
            <a:pPr algn="ctr"/>
            <a:r>
              <a:rPr lang="en-GB" sz="2500" dirty="0">
                <a:solidFill>
                  <a:schemeClr val="tx1"/>
                </a:solidFill>
              </a:rPr>
              <a:t>What order will the events take place in?</a:t>
            </a:r>
          </a:p>
          <a:p>
            <a:pPr algn="ctr"/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18322" y="0"/>
            <a:ext cx="1219199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Task 3: Short Story</a:t>
            </a:r>
          </a:p>
        </p:txBody>
      </p:sp>
      <p:sp>
        <p:nvSpPr>
          <p:cNvPr id="7" name="Rectangle 6"/>
          <p:cNvSpPr/>
          <p:nvPr/>
        </p:nvSpPr>
        <p:spPr>
          <a:xfrm>
            <a:off x="320553" y="2924944"/>
            <a:ext cx="280557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b="1" u="sng" dirty="0">
                <a:latin typeface="Calibri(Body)"/>
              </a:rPr>
              <a:t>Before you write</a:t>
            </a:r>
            <a:r>
              <a:rPr lang="en-GB" sz="2500" b="1" dirty="0">
                <a:latin typeface="Calibri(Body)"/>
              </a:rPr>
              <a:t>:</a:t>
            </a:r>
            <a:endParaRPr lang="en-GB" sz="2500" dirty="0"/>
          </a:p>
        </p:txBody>
      </p:sp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732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003"/>
    </mc:Choice>
    <mc:Fallback>
      <p:transition spd="slow" advTm="850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7608" y="35884"/>
            <a:ext cx="7449234" cy="1143000"/>
          </a:xfrm>
        </p:spPr>
        <p:txBody>
          <a:bodyPr>
            <a:normAutofit/>
          </a:bodyPr>
          <a:lstStyle/>
          <a:p>
            <a:r>
              <a:rPr lang="en-GB" sz="4000" b="1" dirty="0"/>
              <a:t>Task 3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GB" sz="4000" b="1" dirty="0"/>
              <a:t>Short Story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336" y="980728"/>
            <a:ext cx="10657184" cy="57606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500" b="1" u="sng" dirty="0"/>
              <a:t>Planning your write:</a:t>
            </a:r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en-GB" sz="2500" dirty="0" smtClean="0"/>
              <a:t>Think about stories you have enjoyed reading. What makes them interesting?</a:t>
            </a:r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en-GB" sz="2500" dirty="0" smtClean="0"/>
              <a:t>Discuss </a:t>
            </a:r>
            <a:r>
              <a:rPr lang="en-GB" sz="2500" dirty="0"/>
              <a:t>different ideas about your narrative with a friend or adult. Particularly focus on the setting, characters and problem which you have developed. </a:t>
            </a:r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en-GB" sz="2500" dirty="0"/>
              <a:t>Develop your doodles and ideas into a more detailed plan using a planning frame, story map or key notes. Do not forget to use resources such as dictionaries, a thesaurus and word banks to help you – if you do not have these at home, there are versions available online.</a:t>
            </a:r>
          </a:p>
          <a:p>
            <a:pPr marL="457200" indent="-457200">
              <a:buAutoNum type="arabicPeriod"/>
            </a:pPr>
            <a:r>
              <a:rPr lang="en-GB" sz="2500" dirty="0"/>
              <a:t>Consider what punctuation you could use (including for direct speech) and add it to your plan.</a:t>
            </a:r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en-GB" sz="2500" dirty="0"/>
              <a:t>Say out loud what you are going to write before you commit it to paper.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566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439"/>
    </mc:Choice>
    <mc:Fallback>
      <p:transition spd="slow" advTm="57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432" y="264234"/>
            <a:ext cx="10009112" cy="646915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93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4608"/>
    </mc:Choice>
    <mc:Fallback>
      <p:transition spd="slow" advTm="254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392" y="1052736"/>
            <a:ext cx="10972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500" b="1" u="sng" dirty="0"/>
              <a:t>After you have written</a:t>
            </a:r>
            <a:r>
              <a:rPr lang="en-GB" sz="2500" b="1" dirty="0"/>
              <a:t>:</a:t>
            </a:r>
          </a:p>
          <a:p>
            <a:pPr marL="0" indent="0">
              <a:buNone/>
            </a:pPr>
            <a:r>
              <a:rPr lang="en-GB" sz="3000" dirty="0"/>
              <a:t> </a:t>
            </a:r>
          </a:p>
          <a:p>
            <a:pPr marL="0" indent="0">
              <a:buNone/>
            </a:pPr>
            <a:endParaRPr lang="en-GB" sz="3000" dirty="0"/>
          </a:p>
        </p:txBody>
      </p:sp>
      <p:sp>
        <p:nvSpPr>
          <p:cNvPr id="10" name="TextBox 9"/>
          <p:cNvSpPr txBox="1"/>
          <p:nvPr/>
        </p:nvSpPr>
        <p:spPr>
          <a:xfrm>
            <a:off x="119336" y="1457304"/>
            <a:ext cx="10657184" cy="53707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50" dirty="0"/>
              <a:t>Read your story aloud to yourself and then a second time to a partner (if you are remote learning, this could be someone you live with or a friend on the telephone). Does the opening make them want to </a:t>
            </a:r>
            <a:r>
              <a:rPr lang="en-GB" sz="2450" u="sng" dirty="0"/>
              <a:t>read on</a:t>
            </a:r>
            <a:r>
              <a:rPr lang="en-GB" sz="2450" dirty="0"/>
              <a:t>? Does your problem make the reader want to </a:t>
            </a:r>
            <a:r>
              <a:rPr lang="en-GB" sz="2450" u="sng" dirty="0"/>
              <a:t>read on</a:t>
            </a:r>
            <a:r>
              <a:rPr lang="en-GB" sz="2450" dirty="0"/>
              <a:t>?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50" dirty="0"/>
              <a:t>Read the whole text through. Does it </a:t>
            </a:r>
            <a:r>
              <a:rPr lang="en-GB" sz="2450" u="sng" dirty="0"/>
              <a:t>flow</a:t>
            </a:r>
            <a:r>
              <a:rPr lang="en-GB" sz="2450" dirty="0"/>
              <a:t>? Does it feel like </a:t>
            </a:r>
            <a:r>
              <a:rPr lang="en-GB" sz="2450" u="sng" dirty="0"/>
              <a:t>one piece of writing</a:t>
            </a:r>
            <a:r>
              <a:rPr lang="en-GB" sz="2450" dirty="0"/>
              <a:t>? If not, what could you </a:t>
            </a:r>
            <a:r>
              <a:rPr lang="en-GB" sz="2450" u="sng" dirty="0"/>
              <a:t>add or move</a:t>
            </a:r>
            <a:r>
              <a:rPr lang="en-GB" sz="2450" dirty="0"/>
              <a:t> to make it feel like one piece of writing?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50" dirty="0"/>
              <a:t>Look carefully at the different types of </a:t>
            </a:r>
            <a:r>
              <a:rPr lang="en-GB" sz="2450" u="sng" dirty="0"/>
              <a:t>punctuation</a:t>
            </a:r>
            <a:r>
              <a:rPr lang="en-GB" sz="2450" dirty="0"/>
              <a:t> in your writing. Is it used </a:t>
            </a:r>
            <a:r>
              <a:rPr lang="en-GB" sz="2450" u="sng" dirty="0"/>
              <a:t>accurately</a:t>
            </a:r>
            <a:r>
              <a:rPr lang="en-GB" sz="2450" dirty="0"/>
              <a:t>? Have you used all of the correct punctuation for direct speech?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50" dirty="0"/>
              <a:t>Notice the </a:t>
            </a:r>
            <a:r>
              <a:rPr lang="en-GB" sz="2450" u="sng" dirty="0"/>
              <a:t>detail</a:t>
            </a:r>
            <a:r>
              <a:rPr lang="en-GB" sz="2450" dirty="0"/>
              <a:t> you have included in your writing. What does your reader know about the main </a:t>
            </a:r>
            <a:r>
              <a:rPr lang="en-GB" sz="2450" u="sng" dirty="0"/>
              <a:t>character</a:t>
            </a:r>
            <a:r>
              <a:rPr lang="en-GB" sz="2450" dirty="0"/>
              <a:t>?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50" dirty="0"/>
              <a:t>Identify examples where you have chosen </a:t>
            </a:r>
            <a:r>
              <a:rPr lang="en-GB" sz="2450" u="sng" dirty="0"/>
              <a:t>precise vocabulary</a:t>
            </a:r>
            <a:r>
              <a:rPr lang="en-GB" sz="2450" dirty="0"/>
              <a:t> to build up a picture for the reader. Have you experimented with the </a:t>
            </a:r>
            <a:r>
              <a:rPr lang="en-GB" sz="2450" u="sng" dirty="0"/>
              <a:t>order of words</a:t>
            </a:r>
            <a:r>
              <a:rPr lang="en-GB" sz="2450" dirty="0"/>
              <a:t> in your sentences?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762"/>
            <a:ext cx="12192000" cy="1143000"/>
          </a:xfrm>
        </p:spPr>
        <p:txBody>
          <a:bodyPr>
            <a:normAutofit/>
          </a:bodyPr>
          <a:lstStyle/>
          <a:p>
            <a:r>
              <a:rPr lang="en-GB" sz="4000" b="1" dirty="0"/>
              <a:t>Task 3: Short Story</a:t>
            </a:r>
            <a:endParaRPr lang="en-GB" sz="4000" dirty="0"/>
          </a:p>
        </p:txBody>
      </p:sp>
      <p:pic>
        <p:nvPicPr>
          <p:cNvPr id="6" name="Picture 2" descr="C:\Users\LUrquhart\AppData\Local\Microsoft\Windows\Temporary Internet Files\Content.IE5\9W3CON5K\big-tick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6520" y="124975"/>
            <a:ext cx="1230945" cy="1196752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020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6"/>
    </mc:Choice>
    <mc:Fallback>
      <p:transition spd="slow" advTm="1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</TotalTime>
  <Words>464</Words>
  <Application>Microsoft Office PowerPoint</Application>
  <PresentationFormat>Widescreen</PresentationFormat>
  <Paragraphs>27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Calibri(Body)</vt:lpstr>
      <vt:lpstr>Wingdings</vt:lpstr>
      <vt:lpstr>Office Theme</vt:lpstr>
      <vt:lpstr>Mission: Create your own short story in the style of  How to Train Your Dragon by Cressida Cowell.  Use your map and setting description as a starting point to plan and then write a short, third person, past tense narrative that demonstrates your ability to develop a setting.</vt:lpstr>
      <vt:lpstr>Task 3: Short Story</vt:lpstr>
      <vt:lpstr>PowerPoint Presentation</vt:lpstr>
      <vt:lpstr>Task 3: Short Story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Mission: To create your own short story.</dc:title>
  <dc:creator>katie</dc:creator>
  <cp:lastModifiedBy>HomeUser</cp:lastModifiedBy>
  <cp:revision>97</cp:revision>
  <dcterms:created xsi:type="dcterms:W3CDTF">2021-01-12T22:38:11Z</dcterms:created>
  <dcterms:modified xsi:type="dcterms:W3CDTF">2021-03-03T17:42:17Z</dcterms:modified>
</cp:coreProperties>
</file>