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28E2B-3330-42AD-9050-7957623516D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255B88-0B78-4171-90A2-58ABCCFD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751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41759872b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41759872b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398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a41759872b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a41759872b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4124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a41759872b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a41759872b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756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04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32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8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33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9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398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0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92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44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0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242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DF3FB-08E3-4055-998C-DD5E270EF397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38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8181" y="0"/>
            <a:ext cx="1001564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2768623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7119" y="0"/>
            <a:ext cx="5614880" cy="3768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61469" y="3982734"/>
            <a:ext cx="8104767" cy="2331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/>
        </p:nvSpPr>
        <p:spPr>
          <a:xfrm>
            <a:off x="11444867" y="207500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2151350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7119" y="0"/>
            <a:ext cx="5614880" cy="3768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2225" y="207533"/>
            <a:ext cx="68707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397193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</Words>
  <Application>Microsoft Office PowerPoint</Application>
  <PresentationFormat>Widescreen</PresentationFormat>
  <Paragraphs>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2021-01-11T14:18:02Z</dcterms:created>
  <dcterms:modified xsi:type="dcterms:W3CDTF">2021-01-11T14:35:16Z</dcterms:modified>
</cp:coreProperties>
</file>