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04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201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328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830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107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03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199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58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813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05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63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06C9A-F364-4FF8-8208-58B52D43F21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9F0AF-A0C0-4BFB-829E-266CD4A33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50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726" t="1844" r="1422" b="2595"/>
          <a:stretch/>
        </p:blipFill>
        <p:spPr>
          <a:xfrm>
            <a:off x="416560" y="294639"/>
            <a:ext cx="11450320" cy="640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065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006" y="263868"/>
            <a:ext cx="103631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Create your own expanded noun phrases to describe the scene below. Remember to use a comma to separate the adjectives. 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819" y="1171576"/>
            <a:ext cx="8848725" cy="504449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67019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22</Words>
  <Application>Microsoft Office PowerPoint</Application>
  <PresentationFormat>Widescreen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2021-01-26T11:50:56Z</dcterms:created>
  <dcterms:modified xsi:type="dcterms:W3CDTF">2021-01-26T11:53:40Z</dcterms:modified>
</cp:coreProperties>
</file>