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62" r:id="rId4"/>
    <p:sldId id="256" r:id="rId5"/>
    <p:sldId id="257" r:id="rId6"/>
    <p:sldId id="258" r:id="rId7"/>
    <p:sldId id="259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57D79-ACD4-4F5E-B3EE-43B129F6EB6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5E054-2405-4999-B57D-B97AF27D4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1265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57D79-ACD4-4F5E-B3EE-43B129F6EB6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5E054-2405-4999-B57D-B97AF27D4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7466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57D79-ACD4-4F5E-B3EE-43B129F6EB6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5E054-2405-4999-B57D-B97AF27D4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638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57D79-ACD4-4F5E-B3EE-43B129F6EB6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5E054-2405-4999-B57D-B97AF27D4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7239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57D79-ACD4-4F5E-B3EE-43B129F6EB6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5E054-2405-4999-B57D-B97AF27D4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523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57D79-ACD4-4F5E-B3EE-43B129F6EB6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5E054-2405-4999-B57D-B97AF27D4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479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57D79-ACD4-4F5E-B3EE-43B129F6EB6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5E054-2405-4999-B57D-B97AF27D4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671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57D79-ACD4-4F5E-B3EE-43B129F6EB6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5E054-2405-4999-B57D-B97AF27D4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187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57D79-ACD4-4F5E-B3EE-43B129F6EB6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5E054-2405-4999-B57D-B97AF27D4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962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57D79-ACD4-4F5E-B3EE-43B129F6EB6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5E054-2405-4999-B57D-B97AF27D4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680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57D79-ACD4-4F5E-B3EE-43B129F6EB6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5E054-2405-4999-B57D-B97AF27D4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905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357D79-ACD4-4F5E-B3EE-43B129F6EB6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05E054-2405-4999-B57D-B97AF27D4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538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Today we are going to be describing a storm.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Before we do that we just need to remember a few things about sentences. </a:t>
            </a:r>
          </a:p>
          <a:p>
            <a:r>
              <a:rPr lang="en-GB" dirty="0" smtClean="0"/>
              <a:t>They must have a verb to make sense. In other words to say what ever is happening or doing. </a:t>
            </a:r>
          </a:p>
          <a:p>
            <a:r>
              <a:rPr lang="en-GB" dirty="0" smtClean="0"/>
              <a:t>If not, it is not a sentence, just a phrase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7486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So which ones of these are not sentences?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golden, delicious, sticky honey. </a:t>
            </a:r>
          </a:p>
          <a:p>
            <a:r>
              <a:rPr lang="en-GB" dirty="0"/>
              <a:t> </a:t>
            </a:r>
            <a:r>
              <a:rPr lang="en-GB" dirty="0" smtClean="0"/>
              <a:t>The white lightning struck down on the boat below. </a:t>
            </a:r>
          </a:p>
          <a:p>
            <a:r>
              <a:rPr lang="en-GB" dirty="0" smtClean="0"/>
              <a:t>The red bus drove down the road. </a:t>
            </a:r>
          </a:p>
          <a:p>
            <a:r>
              <a:rPr lang="en-GB" dirty="0"/>
              <a:t> </a:t>
            </a:r>
            <a:r>
              <a:rPr lang="en-GB" dirty="0" smtClean="0"/>
              <a:t>The brightly coloured, feathery birds.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39791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So which ones of these are not sentences?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The golden, delicious, sticky honey. </a:t>
            </a:r>
          </a:p>
          <a:p>
            <a:r>
              <a:rPr lang="en-GB" dirty="0"/>
              <a:t> </a:t>
            </a:r>
            <a:r>
              <a:rPr lang="en-GB" dirty="0" smtClean="0">
                <a:solidFill>
                  <a:srgbClr val="00B050"/>
                </a:solidFill>
              </a:rPr>
              <a:t>The white lightning struck down on the boat below. </a:t>
            </a:r>
          </a:p>
          <a:p>
            <a:r>
              <a:rPr lang="en-GB" dirty="0" smtClean="0">
                <a:solidFill>
                  <a:srgbClr val="00B050"/>
                </a:solidFill>
              </a:rPr>
              <a:t>The red bus drove down the road. </a:t>
            </a:r>
          </a:p>
          <a:p>
            <a:r>
              <a:rPr lang="en-GB" dirty="0"/>
              <a:t> </a:t>
            </a:r>
            <a:r>
              <a:rPr lang="en-GB" dirty="0" smtClean="0">
                <a:solidFill>
                  <a:srgbClr val="C00000"/>
                </a:solidFill>
              </a:rPr>
              <a:t>The brightly coloured, feathery birds. </a:t>
            </a:r>
          </a:p>
          <a:p>
            <a:endParaRPr lang="en-GB" dirty="0">
              <a:solidFill>
                <a:srgbClr val="C00000"/>
              </a:solidFill>
            </a:endParaRPr>
          </a:p>
          <a:p>
            <a:r>
              <a:rPr lang="en-GB" dirty="0" smtClean="0"/>
              <a:t>The red ones are not sentences because they don’t say where or what the birds or honey were doing.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00263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28600"/>
            <a:ext cx="7620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89755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>
            <a:noAutofit/>
          </a:bodyPr>
          <a:lstStyle/>
          <a:p>
            <a:r>
              <a:rPr lang="en-GB" sz="3200" dirty="0" smtClean="0"/>
              <a:t>Look at the picture. What do you see?</a:t>
            </a:r>
            <a:br>
              <a:rPr lang="en-GB" sz="3200" dirty="0" smtClean="0"/>
            </a:br>
            <a:r>
              <a:rPr lang="en-GB" sz="3200" dirty="0" smtClean="0"/>
              <a:t>Can you think of some expanded noun phrases to go with it?  </a:t>
            </a:r>
            <a:endParaRPr lang="en-GB" sz="32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057400"/>
            <a:ext cx="5657453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28363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52400"/>
            <a:ext cx="3362127" cy="268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4800" y="2819400"/>
            <a:ext cx="88392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Can you see how for each one I’ve improved the sentence a second time?</a:t>
            </a:r>
          </a:p>
          <a:p>
            <a:endParaRPr lang="en-GB" sz="2800" dirty="0"/>
          </a:p>
          <a:p>
            <a:r>
              <a:rPr lang="en-GB" sz="2800" dirty="0" smtClean="0"/>
              <a:t>The lightning flashed in the sky. </a:t>
            </a:r>
          </a:p>
          <a:p>
            <a:r>
              <a:rPr lang="en-GB" sz="2800" dirty="0" smtClean="0"/>
              <a:t>The white, jagged lightning flashed in the dark sky. </a:t>
            </a:r>
          </a:p>
          <a:p>
            <a:endParaRPr lang="en-GB" sz="2800" dirty="0" smtClean="0"/>
          </a:p>
          <a:p>
            <a:endParaRPr lang="en-GB" sz="2800" dirty="0"/>
          </a:p>
          <a:p>
            <a:r>
              <a:rPr lang="en-GB" sz="2800" dirty="0" smtClean="0"/>
              <a:t>The waves hit against the side of the boat. </a:t>
            </a:r>
          </a:p>
          <a:p>
            <a:r>
              <a:rPr lang="en-GB" sz="2800" dirty="0" smtClean="0"/>
              <a:t>Colossal, white waves crashed against the side of the boat</a:t>
            </a:r>
            <a:r>
              <a:rPr lang="en-GB" sz="2000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7735685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Your challenge is to describe what is happening in this picture by using expanded noun phrases. </a:t>
            </a:r>
          </a:p>
          <a:p>
            <a:r>
              <a:rPr lang="en-GB" dirty="0" smtClean="0"/>
              <a:t>Describe the:</a:t>
            </a:r>
          </a:p>
          <a:p>
            <a:r>
              <a:rPr lang="en-GB" dirty="0" smtClean="0"/>
              <a:t>-waves</a:t>
            </a:r>
          </a:p>
          <a:p>
            <a:r>
              <a:rPr lang="en-GB" dirty="0" smtClean="0"/>
              <a:t>- rain </a:t>
            </a:r>
          </a:p>
          <a:p>
            <a:r>
              <a:rPr lang="en-GB" dirty="0" smtClean="0"/>
              <a:t>- lightning </a:t>
            </a:r>
          </a:p>
          <a:p>
            <a:r>
              <a:rPr lang="en-GB" dirty="0" smtClean="0"/>
              <a:t>- gulls </a:t>
            </a:r>
          </a:p>
          <a:p>
            <a:r>
              <a:rPr lang="en-GB" dirty="0" smtClean="0"/>
              <a:t>- boat </a:t>
            </a:r>
          </a:p>
        </p:txBody>
      </p:sp>
    </p:spTree>
    <p:extLst>
      <p:ext uri="{BB962C8B-B14F-4D97-AF65-F5344CB8AC3E}">
        <p14:creationId xmlns:p14="http://schemas.microsoft.com/office/powerpoint/2010/main" val="10322066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261</Words>
  <Application>Microsoft Office PowerPoint</Application>
  <PresentationFormat>On-screen Show (4:3)</PresentationFormat>
  <Paragraphs>32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Today we are going to be describing a storm.</vt:lpstr>
      <vt:lpstr>So which ones of these are not sentences? </vt:lpstr>
      <vt:lpstr>So which ones of these are not sentences? </vt:lpstr>
      <vt:lpstr>PowerPoint Presentation</vt:lpstr>
      <vt:lpstr>Look at the picture. What do you see? Can you think of some expanded noun phrases to go with it? 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Today we are going to be describing a storm.</dc:title>
  <dc:creator>Jessy</dc:creator>
  <cp:lastModifiedBy>Jessy</cp:lastModifiedBy>
  <cp:revision>2</cp:revision>
  <dcterms:created xsi:type="dcterms:W3CDTF">2021-01-24T19:18:15Z</dcterms:created>
  <dcterms:modified xsi:type="dcterms:W3CDTF">2021-01-24T19:29:57Z</dcterms:modified>
</cp:coreProperties>
</file>