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40968"/>
            <a:ext cx="7772400" cy="1296144"/>
          </a:xfrm>
        </p:spPr>
        <p:txBody>
          <a:bodyPr>
            <a:noAutofit/>
          </a:bodyPr>
          <a:lstStyle/>
          <a:p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20: </a:t>
            </a:r>
            <a:r>
              <a:rPr lang="en-GB" sz="5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5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ious</a:t>
            </a:r>
            <a:b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br>
              <a:rPr lang="en-GB" sz="5000" dirty="0"/>
            </a:br>
            <a:endParaRPr lang="en-GB" sz="5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712968" cy="5184576"/>
          </a:xfrm>
        </p:spPr>
        <p:txBody>
          <a:bodyPr>
            <a:noAutofit/>
          </a:bodyPr>
          <a:lstStyle/>
          <a:p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some notable exceptions.</a:t>
            </a:r>
          </a:p>
          <a:p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Some words end in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ious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as part of the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tious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spelling of the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shus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sound.  These are covered in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25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 Rule 20: Explanation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48477"/>
            <a:ext cx="8964488" cy="24377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Where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 added to a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normal rules for adding vowel suffixes apply 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(see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21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marL="0" indent="0" algn="just">
              <a:buNone/>
            </a:pPr>
            <a:r>
              <a:rPr lang="en-GB" sz="3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E.g. 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‘e’ </a:t>
            </a:r>
            <a:r>
              <a:rPr lang="en-GB" sz="3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at the end of a root word is often removed.</a:t>
            </a:r>
          </a:p>
          <a:p>
            <a:pPr marL="0" indent="0" algn="just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ee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sound before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 often spelt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441857" y="3862447"/>
            <a:ext cx="8219256" cy="8503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5017" y="3717032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fam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enorm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humor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endParaRPr lang="en-GB" sz="40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411732" y="4811792"/>
            <a:ext cx="8275068" cy="821741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75017" y="4653136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ser</a:t>
            </a:r>
            <a:r>
              <a:rPr lang="en-GB" sz="4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glor</a:t>
            </a:r>
            <a:r>
              <a:rPr lang="en-GB" sz="4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prev</a:t>
            </a:r>
            <a:r>
              <a:rPr lang="en-GB" sz="4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endParaRPr lang="en-GB" sz="4000" b="1" dirty="0"/>
          </a:p>
        </p:txBody>
      </p:sp>
      <p:sp>
        <p:nvSpPr>
          <p:cNvPr id="5" name="Rectangle 4"/>
          <p:cNvSpPr/>
          <p:nvPr/>
        </p:nvSpPr>
        <p:spPr>
          <a:xfrm>
            <a:off x="310469" y="5817333"/>
            <a:ext cx="85151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If the </a:t>
            </a:r>
            <a:r>
              <a:rPr lang="en-GB" sz="3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ends in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‘our’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this is usually changed to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‘or’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when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 added.</a:t>
            </a:r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20: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81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Which words have an obvious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</a:p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Has the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changed?  How?  Why?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11047" y="2814667"/>
            <a:ext cx="8255665" cy="267454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861037" y="2680898"/>
            <a:ext cx="2887427" cy="2871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gener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glamor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var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sz="3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51520" y="5661248"/>
            <a:ext cx="85151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Which words had root words ending in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‘our’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 How have they changed when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was added?</a:t>
            </a: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11047" y="2680898"/>
            <a:ext cx="2867279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poison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obv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nerv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3396574" y="2680898"/>
            <a:ext cx="2446215" cy="2808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cur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vigor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continu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20: Practice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0" y="1196752"/>
            <a:ext cx="9144000" cy="13420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Add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Watch out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may need to change!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51520" y="1916832"/>
            <a:ext cx="2727920" cy="3680135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185600" y="1916832"/>
            <a:ext cx="2762276" cy="368013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1916832"/>
            <a:ext cx="2727921" cy="368013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3529" y="2508749"/>
            <a:ext cx="2549834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danger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poison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vary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mountain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hazard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75948" y="1956026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74629" y="1956026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1956026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193035" y="2508749"/>
            <a:ext cx="2645685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glory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vigour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continue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mystery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ridicule</a:t>
            </a:r>
          </a:p>
          <a:p>
            <a:pPr algn="ctr"/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51520" y="5733256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Which other words ending in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can you think of that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don’t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have an obvious </a:t>
            </a:r>
            <a:r>
              <a:rPr lang="en-GB" sz="3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33918" y="2508749"/>
            <a:ext cx="2645685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fame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glamour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nerve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fury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humour</a:t>
            </a:r>
          </a:p>
          <a:p>
            <a:pPr algn="ctr"/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20: Further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15485" y="1259085"/>
            <a:ext cx="2727920" cy="498424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131840" y="1259085"/>
            <a:ext cx="2880319" cy="497822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164559" y="1259085"/>
            <a:ext cx="2727921" cy="497822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22617" y="1228690"/>
            <a:ext cx="275682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9512" y="1758295"/>
            <a:ext cx="287777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famous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dangerous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enormous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numerous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nervous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humorous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continuous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generous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tremendous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glamorous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ridiculous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marvellous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vigorous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jealous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495523" y="1228690"/>
            <a:ext cx="20043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Other exceptions</a:t>
            </a:r>
            <a:endParaRPr lang="en-GB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64559" y="1515860"/>
            <a:ext cx="2727921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‘e’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at the end of a root word must be kept if the root word ends in a ‘soft’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‘g’ </a:t>
            </a:r>
            <a:r>
              <a:rPr lang="en-GB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2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‘j’ sound)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gorg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courag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outrag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ending at the end of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‘religious’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makes sense when linked to the root word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‘religion’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 aware of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‘disastrous’ </a:t>
            </a:r>
            <a:r>
              <a:rPr lang="en-GB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2000" i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not</a:t>
            </a:r>
            <a:r>
              <a:rPr lang="en-GB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‘</a:t>
            </a:r>
            <a:r>
              <a:rPr lang="en-GB" sz="20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disast</a:t>
            </a:r>
            <a:r>
              <a:rPr lang="en-GB" sz="2000" i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  <a:r>
              <a:rPr lang="en-GB" sz="20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’).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177493" y="1228690"/>
            <a:ext cx="275682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ious</a:t>
            </a: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134388" y="1714738"/>
            <a:ext cx="2877772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various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serious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previous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obvious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furious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mysterious</a:t>
            </a:r>
          </a:p>
          <a:p>
            <a:pPr algn="ctr"/>
            <a:endParaRPr lang="en-GB" sz="5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</a:t>
            </a:r>
          </a:p>
          <a:p>
            <a:pPr algn="ctr"/>
            <a:endParaRPr lang="en-GB" sz="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Some words with the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ee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sound before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at the end are spelt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r>
              <a:rPr lang="en-GB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ous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hideous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courteous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spontaneous</a:t>
            </a: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468</Words>
  <Application>Microsoft Office PowerPoint</Application>
  <PresentationFormat>On-screen Show (4:3)</PresentationFormat>
  <Paragraphs>99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Rule 20: ous, ious  </vt:lpstr>
      <vt:lpstr>Teacher information</vt:lpstr>
      <vt:lpstr>1)  Rule 20: Explanation</vt:lpstr>
      <vt:lpstr>2) Rule 20: Examples</vt:lpstr>
      <vt:lpstr>3) Rule 20: Practice</vt:lpstr>
      <vt:lpstr>4) Rule 20: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Christina Maskell</cp:lastModifiedBy>
  <cp:revision>45</cp:revision>
  <dcterms:created xsi:type="dcterms:W3CDTF">2016-08-09T10:05:30Z</dcterms:created>
  <dcterms:modified xsi:type="dcterms:W3CDTF">2020-05-10T14:11:06Z</dcterms:modified>
</cp:coreProperties>
</file>