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9ABC84-8A64-422B-85A5-94B98E0CE26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ADFEA3-8B03-4A10-8086-4A7E7503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51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9cb872e77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9cb872e77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5816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0ba4f17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0ba4f17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374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455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716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107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81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77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73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564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204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3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4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B9F40-324D-4C2A-8181-023E2C2EE8F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D95DA-BCD2-487C-A261-BB894E70A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993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1862" y="1"/>
            <a:ext cx="9868279" cy="6858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3161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2" name="Google Shape;142;p22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3" name="Google Shape;143;p22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4" name="Google Shape;144;p22"/>
          <p:cNvCxnSpPr/>
          <p:nvPr/>
        </p:nvCxnSpPr>
        <p:spPr>
          <a:xfrm>
            <a:off x="93967" y="38227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5" name="Google Shape;145;p22"/>
          <p:cNvCxnSpPr/>
          <p:nvPr/>
        </p:nvCxnSpPr>
        <p:spPr>
          <a:xfrm>
            <a:off x="126800" y="45041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" name="Google Shape;146;p22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" name="Google Shape;147;p22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8" name="Google Shape;148;p22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49" name="Google Shape;149;p22"/>
          <p:cNvPicPr preferRelativeResize="0"/>
          <p:nvPr/>
        </p:nvPicPr>
        <p:blipFill rotWithShape="1">
          <a:blip r:embed="rId3">
            <a:alphaModFix/>
          </a:blip>
          <a:srcRect l="15955" t="3240" r="1160" b="65930"/>
          <a:stretch/>
        </p:blipFill>
        <p:spPr>
          <a:xfrm>
            <a:off x="-98167" y="46767"/>
            <a:ext cx="7017733" cy="1814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6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96728" y="274444"/>
            <a:ext cx="4179454" cy="47593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13966" y="1771986"/>
            <a:ext cx="6738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Try writing your own double </a:t>
            </a:r>
            <a:r>
              <a:rPr lang="en-GB" sz="2400" dirty="0" err="1" smtClean="0"/>
              <a:t>ly</a:t>
            </a:r>
            <a:r>
              <a:rPr lang="en-GB" sz="2400" dirty="0" smtClean="0"/>
              <a:t> sentences using the picture for inspiration.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45082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2021-01-20T15:32:02Z</dcterms:created>
  <dcterms:modified xsi:type="dcterms:W3CDTF">2021-01-20T15:32:18Z</dcterms:modified>
</cp:coreProperties>
</file>