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22: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4857403"/>
          </a:xfrm>
        </p:spPr>
        <p:txBody>
          <a:bodyPr>
            <a:noAutofit/>
          </a:bodyPr>
          <a:lstStyle/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notable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exceptions.</a:t>
            </a:r>
          </a:p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are covered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17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GB" sz="3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22: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07293"/>
            <a:ext cx="8712968" cy="24377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a word is can be spelt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’,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(Rule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17)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 </a:t>
            </a:r>
          </a:p>
          <a:p>
            <a:pPr marL="0" indent="0" algn="just">
              <a:buNone/>
            </a:pP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often for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occupations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(jobs).</a:t>
            </a:r>
          </a:p>
          <a:p>
            <a:pPr marL="0" indent="0" algn="just">
              <a:buNone/>
            </a:pP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often used if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ends in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, 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‘cede’ / 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4349163"/>
            <a:ext cx="8219256" cy="6640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4149080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politi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     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electri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     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magi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endParaRPr lang="en-GB" sz="35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229201"/>
            <a:ext cx="8275068" cy="1326967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11732" y="5229200"/>
            <a:ext cx="8249381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discu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discu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ad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admi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suc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succe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con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cede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conce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endParaRPr lang="en-GB" sz="3500" b="1" dirty="0"/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22: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57200" y="3243077"/>
            <a:ext cx="8229600" cy="264426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75856" y="3140968"/>
            <a:ext cx="2695264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proce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endParaRPr lang="en-GB" sz="35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succe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techni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528" y="1266090"/>
            <a:ext cx="8460432" cy="9387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it an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</a:t>
            </a:r>
          </a:p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Does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,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’,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‘cede’ / 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43508" y="6087572"/>
            <a:ext cx="8856984" cy="797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Which spelling of 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has been used? Why?</a:t>
            </a:r>
            <a:endParaRPr lang="en-GB" sz="2900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676732" y="3146096"/>
            <a:ext cx="324036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politi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expre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commi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429689" y="3146096"/>
            <a:ext cx="319932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musi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permi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opti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22: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51520" y="2924944"/>
            <a:ext cx="2727920" cy="316835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924944"/>
            <a:ext cx="2762276" cy="31683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924944"/>
            <a:ext cx="2727921" cy="31683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3516860"/>
            <a:ext cx="22628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opti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musi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964137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3516860"/>
            <a:ext cx="273009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confe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magi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politi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aggre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964137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964137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0" y="6218200"/>
            <a:ext cx="9252520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other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occupations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3516860"/>
            <a:ext cx="264568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transmi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techni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expre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mathemati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87397" y="1052736"/>
            <a:ext cx="8460432" cy="9387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it an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occupation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Does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, 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’,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‘cede’ / 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ceed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Choose ‘</a:t>
            </a:r>
            <a:r>
              <a:rPr lang="en-GB" sz="35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35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40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22: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334530"/>
            <a:ext cx="2727920" cy="4725537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340767"/>
            <a:ext cx="2880319" cy="472553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340767"/>
            <a:ext cx="2727921" cy="475431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84730" y="1847761"/>
            <a:ext cx="289706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impression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expression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profession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discussion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confession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obsession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aggression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ommission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transmission</a:t>
            </a:r>
          </a:p>
          <a:p>
            <a:pPr algn="ctr"/>
            <a:endParaRPr lang="en-GB" sz="2000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7544" y="1334531"/>
            <a:ext cx="22628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22439" y="1334531"/>
            <a:ext cx="198439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72834" y="1868921"/>
            <a:ext cx="20522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musician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electrician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magician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politician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clinician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optician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technician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dietician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beautician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physician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mathematician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090115" y="1334531"/>
            <a:ext cx="8575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Hint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23111" y="1868921"/>
            <a:ext cx="272792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word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‘mission’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particularly useful to learn as it can be combined with many prefixes to make new words.</a:t>
            </a:r>
          </a:p>
          <a:p>
            <a:pPr algn="ctr"/>
            <a:endParaRPr lang="en-GB" sz="10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mission</a:t>
            </a:r>
          </a:p>
          <a:p>
            <a:pPr algn="ctr"/>
            <a:endParaRPr lang="en-GB" sz="2000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2000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8660" y="6165304"/>
            <a:ext cx="73858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 covered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17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424</Words>
  <Application>Microsoft Office PowerPoint</Application>
  <PresentationFormat>On-screen Show (4:3)</PresentationFormat>
  <Paragraphs>90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22: cian / ssion  </vt:lpstr>
      <vt:lpstr>Teacher information</vt:lpstr>
      <vt:lpstr>1)  Rule 22: Explanation</vt:lpstr>
      <vt:lpstr>2) Rule 22: Examples</vt:lpstr>
      <vt:lpstr>3) Rule 22: Practice</vt:lpstr>
      <vt:lpstr>4) Rule 22: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40</cp:revision>
  <dcterms:created xsi:type="dcterms:W3CDTF">2016-08-09T10:05:30Z</dcterms:created>
  <dcterms:modified xsi:type="dcterms:W3CDTF">2021-01-29T17:02:59Z</dcterms:modified>
</cp:coreProperties>
</file>