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047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74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32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512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188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2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91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900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69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223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301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C8CE4-EB7D-4D93-A459-AEB8EAA09A8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14127-4B15-4F7F-87C4-653B8179D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771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3.googleusercontent.com/jAj8TTpsl8E0E55Htig3C0GUT1yHn1DlWLgpX4j_d3jg0oQvC30_6KggIXb6xc2it1qS7-m5mfxLF7rh_AZuiVGQm4PZP8pX1EtsSZbbum6lDqG44szZ6ugrSSNDrLw7r0hANw8lW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42" y="199448"/>
            <a:ext cx="11239431" cy="628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8107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1150" y="0"/>
            <a:ext cx="6800850" cy="5089236"/>
          </a:xfrm>
          <a:prstGeom prst="rect">
            <a:avLst/>
          </a:prstGeom>
        </p:spPr>
      </p:pic>
      <p:pic>
        <p:nvPicPr>
          <p:cNvPr id="2050" name="Picture 2" descr="https://lh3.googleusercontent.com/jAj8TTpsl8E0E55Htig3C0GUT1yHn1DlWLgpX4j_d3jg0oQvC30_6KggIXb6xc2it1qS7-m5mfxLF7rh_AZuiVGQm4PZP8pX1EtsSZbbum6lDqG44szZ6ugrSSNDrLw7r0hANw8lW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9" y="268412"/>
            <a:ext cx="4684280" cy="320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0484" y="3696384"/>
            <a:ext cx="46366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write your own 3__ </a:t>
            </a:r>
            <a:r>
              <a:rPr lang="en-GB" dirty="0" err="1" smtClean="0"/>
              <a:t>ed</a:t>
            </a:r>
            <a:r>
              <a:rPr lang="en-GB" dirty="0" smtClean="0"/>
              <a:t> sentences using the picture for inspiration?</a:t>
            </a:r>
          </a:p>
          <a:p>
            <a:endParaRPr lang="en-GB" dirty="0"/>
          </a:p>
          <a:p>
            <a:r>
              <a:rPr lang="en-GB" dirty="0" smtClean="0"/>
              <a:t>Try writing at least 3 different sentences by changing the adjectives you use. What impact does this have on the meaning of your sentences?</a:t>
            </a:r>
          </a:p>
          <a:p>
            <a:endParaRPr lang="en-GB" dirty="0"/>
          </a:p>
          <a:p>
            <a:r>
              <a:rPr lang="en-GB" i="1" dirty="0" smtClean="0"/>
              <a:t>Hint: the following slide contains some ideas of adjectives ending in ed.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509539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9745" y="898896"/>
            <a:ext cx="10594109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/>
              <a:t>‘</a:t>
            </a:r>
            <a:r>
              <a:rPr lang="en-GB" sz="3200" b="1" dirty="0" err="1"/>
              <a:t>ed</a:t>
            </a:r>
            <a:r>
              <a:rPr lang="en-GB" sz="3200" b="1" dirty="0"/>
              <a:t>’ adjectives examples</a:t>
            </a:r>
          </a:p>
          <a:p>
            <a:endParaRPr lang="en-GB" sz="3200" dirty="0"/>
          </a:p>
          <a:p>
            <a:r>
              <a:rPr lang="en-GB" sz="3200" dirty="0"/>
              <a:t>amazed		amused		bored		comforted</a:t>
            </a:r>
          </a:p>
          <a:p>
            <a:r>
              <a:rPr lang="en-GB" sz="3200" dirty="0"/>
              <a:t>Confused		depressed		disappointed	disgusted</a:t>
            </a:r>
          </a:p>
          <a:p>
            <a:r>
              <a:rPr lang="en-GB" sz="3200" dirty="0"/>
              <a:t>embarrassed	excited		fascinated		frightened</a:t>
            </a:r>
          </a:p>
          <a:p>
            <a:r>
              <a:rPr lang="en-GB" sz="3200" dirty="0"/>
              <a:t>frustrated		horrified		interested		irritated</a:t>
            </a:r>
          </a:p>
          <a:p>
            <a:r>
              <a:rPr lang="en-GB" sz="3200" dirty="0"/>
              <a:t>puzzled		relaxed		satisfied		shocked</a:t>
            </a:r>
          </a:p>
          <a:p>
            <a:r>
              <a:rPr lang="en-GB" sz="3200" dirty="0"/>
              <a:t>surprised		terrified		tired			worried	</a:t>
            </a:r>
            <a:r>
              <a:rPr lang="en-GB" dirty="0"/>
              <a:t>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078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121</Words>
  <Application>Microsoft Office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3</cp:revision>
  <dcterms:created xsi:type="dcterms:W3CDTF">2021-02-09T13:46:27Z</dcterms:created>
  <dcterms:modified xsi:type="dcterms:W3CDTF">2021-02-09T13:53:34Z</dcterms:modified>
</cp:coreProperties>
</file>