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2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77AD6F-7890-4E6D-8789-20049E91F0A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9B47E9-2E4C-48FE-BC82-9681C243FD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596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b4df518b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b4df518b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7907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747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882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572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761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796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607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270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924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529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746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493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EC6C5-1C55-451D-9D7E-51768C1A1C5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D9E81-BA87-4559-A74B-6B9D0A48D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634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4400" y="115867"/>
            <a:ext cx="6130070" cy="3781878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3"/>
          <p:cNvSpPr txBox="1"/>
          <p:nvPr/>
        </p:nvSpPr>
        <p:spPr>
          <a:xfrm>
            <a:off x="11466533" y="256767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3</a:t>
            </a:r>
            <a:endParaRPr sz="4267"/>
          </a:p>
        </p:txBody>
      </p:sp>
      <p:pic>
        <p:nvPicPr>
          <p:cNvPr id="266" name="Google Shape;266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1500" y="155195"/>
            <a:ext cx="5762900" cy="37425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5537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1</cp:revision>
  <dcterms:created xsi:type="dcterms:W3CDTF">2021-01-21T14:28:07Z</dcterms:created>
  <dcterms:modified xsi:type="dcterms:W3CDTF">2021-01-21T14:28:22Z</dcterms:modified>
</cp:coreProperties>
</file>