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7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7E20F3-6CED-4AEC-B5E6-F4B1ED11E58C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42A2EF-D3F0-4193-9071-81B8061ACF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9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ga41759872b_0_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4" name="Google Shape;184;ga41759872b_0_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318926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ga41759872b_0_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1" name="Google Shape;201;ga41759872b_0_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120614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DE074-B569-47AA-9BBD-A5C1A0C6FE8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E2310-D15B-4397-99EF-3644BB760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6685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DE074-B569-47AA-9BBD-A5C1A0C6FE8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E2310-D15B-4397-99EF-3644BB760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311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DE074-B569-47AA-9BBD-A5C1A0C6FE8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E2310-D15B-4397-99EF-3644BB760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143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DE074-B569-47AA-9BBD-A5C1A0C6FE8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E2310-D15B-4397-99EF-3644BB760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61037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DE074-B569-47AA-9BBD-A5C1A0C6FE8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E2310-D15B-4397-99EF-3644BB760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128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DE074-B569-47AA-9BBD-A5C1A0C6FE8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E2310-D15B-4397-99EF-3644BB760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76855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DE074-B569-47AA-9BBD-A5C1A0C6FE8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E2310-D15B-4397-99EF-3644BB760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1925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DE074-B569-47AA-9BBD-A5C1A0C6FE8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E2310-D15B-4397-99EF-3644BB760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899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DE074-B569-47AA-9BBD-A5C1A0C6FE8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E2310-D15B-4397-99EF-3644BB760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35798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DE074-B569-47AA-9BBD-A5C1A0C6FE8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E2310-D15B-4397-99EF-3644BB760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34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DE074-B569-47AA-9BBD-A5C1A0C6FE8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E2310-D15B-4397-99EF-3644BB760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211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9DE074-B569-47AA-9BBD-A5C1A0C6FE82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2E2310-D15B-4397-99EF-3644BB760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42413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8" name="Google Shape;188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80302" y="0"/>
            <a:ext cx="983139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p26"/>
          <p:cNvSpPr txBox="1"/>
          <p:nvPr/>
        </p:nvSpPr>
        <p:spPr>
          <a:xfrm>
            <a:off x="11357667" y="207533"/>
            <a:ext cx="547200" cy="736000"/>
          </a:xfrm>
          <a:prstGeom prst="rect">
            <a:avLst/>
          </a:prstGeom>
          <a:solidFill>
            <a:srgbClr val="D9D2E9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r>
              <a:rPr lang="en-GB" sz="3733"/>
              <a:t>5</a:t>
            </a:r>
            <a:endParaRPr sz="4267"/>
          </a:p>
        </p:txBody>
      </p:sp>
    </p:spTree>
    <p:extLst>
      <p:ext uri="{BB962C8B-B14F-4D97-AF65-F5344CB8AC3E}">
        <p14:creationId xmlns:p14="http://schemas.microsoft.com/office/powerpoint/2010/main" val="26884481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3" name="Google Shape;203;p28"/>
          <p:cNvCxnSpPr/>
          <p:nvPr/>
        </p:nvCxnSpPr>
        <p:spPr>
          <a:xfrm>
            <a:off x="126800" y="2525100"/>
            <a:ext cx="68256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04" name="Google Shape;204;p28"/>
          <p:cNvCxnSpPr/>
          <p:nvPr/>
        </p:nvCxnSpPr>
        <p:spPr>
          <a:xfrm>
            <a:off x="126800" y="3119567"/>
            <a:ext cx="68256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05" name="Google Shape;205;p28"/>
          <p:cNvCxnSpPr/>
          <p:nvPr/>
        </p:nvCxnSpPr>
        <p:spPr>
          <a:xfrm>
            <a:off x="93967" y="3822733"/>
            <a:ext cx="68256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06" name="Google Shape;206;p28"/>
          <p:cNvCxnSpPr/>
          <p:nvPr/>
        </p:nvCxnSpPr>
        <p:spPr>
          <a:xfrm>
            <a:off x="126800" y="4504133"/>
            <a:ext cx="68256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07" name="Google Shape;207;p28"/>
          <p:cNvCxnSpPr/>
          <p:nvPr/>
        </p:nvCxnSpPr>
        <p:spPr>
          <a:xfrm>
            <a:off x="126800" y="5239900"/>
            <a:ext cx="11857600" cy="34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08" name="Google Shape;208;p28"/>
          <p:cNvCxnSpPr/>
          <p:nvPr/>
        </p:nvCxnSpPr>
        <p:spPr>
          <a:xfrm>
            <a:off x="126800" y="5928000"/>
            <a:ext cx="11857600" cy="34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09" name="Google Shape;209;p28"/>
          <p:cNvCxnSpPr/>
          <p:nvPr/>
        </p:nvCxnSpPr>
        <p:spPr>
          <a:xfrm>
            <a:off x="93967" y="6565933"/>
            <a:ext cx="11857600" cy="34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10" name="Google Shape;210;p28"/>
          <p:cNvPicPr preferRelativeResize="0"/>
          <p:nvPr/>
        </p:nvPicPr>
        <p:blipFill rotWithShape="1">
          <a:blip r:embed="rId3">
            <a:alphaModFix/>
          </a:blip>
          <a:srcRect l="1552" t="3490" r="2597" b="50337"/>
          <a:stretch/>
        </p:blipFill>
        <p:spPr>
          <a:xfrm>
            <a:off x="0" y="0"/>
            <a:ext cx="7007168" cy="2354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155601" y="203200"/>
            <a:ext cx="4833199" cy="4230371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p28"/>
          <p:cNvSpPr txBox="1"/>
          <p:nvPr/>
        </p:nvSpPr>
        <p:spPr>
          <a:xfrm>
            <a:off x="11357667" y="207533"/>
            <a:ext cx="547200" cy="736000"/>
          </a:xfrm>
          <a:prstGeom prst="rect">
            <a:avLst/>
          </a:prstGeom>
          <a:solidFill>
            <a:srgbClr val="D9D2E9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r>
              <a:rPr lang="en-GB" sz="3733"/>
              <a:t>5</a:t>
            </a:r>
            <a:endParaRPr sz="4267"/>
          </a:p>
        </p:txBody>
      </p:sp>
      <p:sp>
        <p:nvSpPr>
          <p:cNvPr id="2" name="TextBox 1"/>
          <p:cNvSpPr txBox="1"/>
          <p:nvPr/>
        </p:nvSpPr>
        <p:spPr>
          <a:xfrm>
            <a:off x="93967" y="2081802"/>
            <a:ext cx="68584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Try writing your own __</a:t>
            </a:r>
            <a:r>
              <a:rPr lang="en-GB" sz="2800" dirty="0" err="1" smtClean="0"/>
              <a:t>ing</a:t>
            </a:r>
            <a:r>
              <a:rPr lang="en-GB" sz="2800" dirty="0" smtClean="0"/>
              <a:t>, __</a:t>
            </a:r>
            <a:r>
              <a:rPr lang="en-GB" sz="2800" dirty="0" err="1" smtClean="0"/>
              <a:t>ed</a:t>
            </a:r>
            <a:r>
              <a:rPr lang="en-GB" sz="2800" dirty="0" smtClean="0"/>
              <a:t> sentences using this picture for inspiration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45373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</Words>
  <Application>Microsoft Office PowerPoint</Application>
  <PresentationFormat>Widescreen</PresentationFormat>
  <Paragraphs>3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>Narborough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HomeUser</dc:creator>
  <cp:lastModifiedBy>HomeUser</cp:lastModifiedBy>
  <cp:revision>1</cp:revision>
  <dcterms:created xsi:type="dcterms:W3CDTF">2021-01-14T13:43:41Z</dcterms:created>
  <dcterms:modified xsi:type="dcterms:W3CDTF">2021-01-14T13:43:56Z</dcterms:modified>
</cp:coreProperties>
</file>