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8" d="100"/>
          <a:sy n="38" d="100"/>
        </p:scale>
        <p:origin x="-1458" y="-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9251F-F182-499F-A11E-243587393621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62AE9-7C4E-4BE8-90FB-DF079E80B0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2453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9251F-F182-499F-A11E-243587393621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62AE9-7C4E-4BE8-90FB-DF079E80B0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6547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9251F-F182-499F-A11E-243587393621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62AE9-7C4E-4BE8-90FB-DF079E80B0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38918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9251F-F182-499F-A11E-243587393621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62AE9-7C4E-4BE8-90FB-DF079E80B0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18180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9251F-F182-499F-A11E-243587393621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62AE9-7C4E-4BE8-90FB-DF079E80B0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8002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9251F-F182-499F-A11E-243587393621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62AE9-7C4E-4BE8-90FB-DF079E80B0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4901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9251F-F182-499F-A11E-243587393621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62AE9-7C4E-4BE8-90FB-DF079E80B0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41576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9251F-F182-499F-A11E-243587393621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62AE9-7C4E-4BE8-90FB-DF079E80B0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03490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9251F-F182-499F-A11E-243587393621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62AE9-7C4E-4BE8-90FB-DF079E80B0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80517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9251F-F182-499F-A11E-243587393621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62AE9-7C4E-4BE8-90FB-DF079E80B0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13460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9251F-F182-499F-A11E-243587393621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62AE9-7C4E-4BE8-90FB-DF079E80B0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96525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F9251F-F182-499F-A11E-243587393621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162AE9-7C4E-4BE8-90FB-DF079E80B0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01418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005" y="620688"/>
            <a:ext cx="7817583" cy="4392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763688" y="5517232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/>
              <a:t>Mrs Simons’ </a:t>
            </a:r>
            <a:r>
              <a:rPr lang="en-GB" sz="3600" dirty="0" err="1" smtClean="0"/>
              <a:t>Jellyphant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34246779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4</Words>
  <Application>Microsoft Office PowerPoint</Application>
  <PresentationFormat>On-screen Show (4:3)</PresentationFormat>
  <Paragraphs>1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Windows User</cp:lastModifiedBy>
  <cp:revision>1</cp:revision>
  <dcterms:created xsi:type="dcterms:W3CDTF">2021-01-29T09:27:38Z</dcterms:created>
  <dcterms:modified xsi:type="dcterms:W3CDTF">2021-01-29T09:29:26Z</dcterms:modified>
</cp:coreProperties>
</file>