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A8254F-CCEC-4313-AE02-00F11290B50D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C0C381-BA52-42F3-9821-3C468EF053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9379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a0ba4f174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a0ba4f174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56573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BEDC9-54D5-4ED7-9C83-3044BCDEBBCE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21AD4-1320-44A6-9B25-5374F9FBA4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295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BEDC9-54D5-4ED7-9C83-3044BCDEBBCE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21AD4-1320-44A6-9B25-5374F9FBA4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46791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BEDC9-54D5-4ED7-9C83-3044BCDEBBCE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21AD4-1320-44A6-9B25-5374F9FBA4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587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BEDC9-54D5-4ED7-9C83-3044BCDEBBCE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21AD4-1320-44A6-9B25-5374F9FBA4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955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BEDC9-54D5-4ED7-9C83-3044BCDEBBCE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21AD4-1320-44A6-9B25-5374F9FBA4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012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BEDC9-54D5-4ED7-9C83-3044BCDEBBCE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21AD4-1320-44A6-9B25-5374F9FBA4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308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BEDC9-54D5-4ED7-9C83-3044BCDEBBCE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21AD4-1320-44A6-9B25-5374F9FBA4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590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BEDC9-54D5-4ED7-9C83-3044BCDEBBCE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21AD4-1320-44A6-9B25-5374F9FBA4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412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BEDC9-54D5-4ED7-9C83-3044BCDEBBCE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21AD4-1320-44A6-9B25-5374F9FBA4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5689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BEDC9-54D5-4ED7-9C83-3044BCDEBBCE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21AD4-1320-44A6-9B25-5374F9FBA4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5993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BEDC9-54D5-4ED7-9C83-3044BCDEBBCE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121AD4-1320-44A6-9B25-5374F9FBA4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322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CBEDC9-54D5-4ED7-9C83-3044BCDEBBCE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121AD4-1320-44A6-9B25-5374F9FBA4E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94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977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0" dirty="0" smtClean="0">
                <a:effectLst/>
              </a:rPr>
              <a:t> 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5977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0" dirty="0" smtClean="0">
                <a:effectLst/>
              </a:rPr>
              <a:t> 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5977217" y="3244334"/>
            <a:ext cx="2904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0" dirty="0" smtClean="0">
                <a:effectLst/>
              </a:rPr>
              <a:t>  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5977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0" dirty="0" smtClean="0">
                <a:effectLst/>
              </a:rPr>
              <a:t> 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5977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636" y="165762"/>
            <a:ext cx="11379199" cy="6604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932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2" name="Google Shape;142;p22"/>
          <p:cNvCxnSpPr/>
          <p:nvPr/>
        </p:nvCxnSpPr>
        <p:spPr>
          <a:xfrm>
            <a:off x="126800" y="2525100"/>
            <a:ext cx="68256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3" name="Google Shape;143;p22"/>
          <p:cNvCxnSpPr/>
          <p:nvPr/>
        </p:nvCxnSpPr>
        <p:spPr>
          <a:xfrm>
            <a:off x="126800" y="3119567"/>
            <a:ext cx="68256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4" name="Google Shape;144;p22"/>
          <p:cNvCxnSpPr/>
          <p:nvPr/>
        </p:nvCxnSpPr>
        <p:spPr>
          <a:xfrm>
            <a:off x="93967" y="3822733"/>
            <a:ext cx="68256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5" name="Google Shape;145;p22"/>
          <p:cNvCxnSpPr/>
          <p:nvPr/>
        </p:nvCxnSpPr>
        <p:spPr>
          <a:xfrm>
            <a:off x="126800" y="4504133"/>
            <a:ext cx="6825600" cy="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6" name="Google Shape;146;p22"/>
          <p:cNvCxnSpPr/>
          <p:nvPr/>
        </p:nvCxnSpPr>
        <p:spPr>
          <a:xfrm>
            <a:off x="126800" y="5239900"/>
            <a:ext cx="11857600" cy="34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7" name="Google Shape;147;p22"/>
          <p:cNvCxnSpPr/>
          <p:nvPr/>
        </p:nvCxnSpPr>
        <p:spPr>
          <a:xfrm>
            <a:off x="126800" y="5928000"/>
            <a:ext cx="11857600" cy="34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8" name="Google Shape;148;p22"/>
          <p:cNvCxnSpPr/>
          <p:nvPr/>
        </p:nvCxnSpPr>
        <p:spPr>
          <a:xfrm>
            <a:off x="93967" y="6565933"/>
            <a:ext cx="11857600" cy="348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5310" y="292724"/>
            <a:ext cx="4816257" cy="49016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110" y="82356"/>
            <a:ext cx="6389162" cy="2523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98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6</Words>
  <Application>Microsoft Office PowerPoint</Application>
  <PresentationFormat>Widescreen</PresentationFormat>
  <Paragraphs>5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Narborough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HomeUser</dc:creator>
  <cp:lastModifiedBy>HomeUser</cp:lastModifiedBy>
  <cp:revision>3</cp:revision>
  <dcterms:created xsi:type="dcterms:W3CDTF">2021-01-25T13:56:43Z</dcterms:created>
  <dcterms:modified xsi:type="dcterms:W3CDTF">2021-01-25T14:39:45Z</dcterms:modified>
</cp:coreProperties>
</file>