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99C545EA-7DAD-4021-BBC3-C0E189634BB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CF6AD-EFAD-40AA-9722-EE1FB2CBBFDA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915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545EA-7DAD-4021-BBC3-C0E189634BB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CF6AD-EFAD-40AA-9722-EE1FB2CBB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553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545EA-7DAD-4021-BBC3-C0E189634BB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CF6AD-EFAD-40AA-9722-EE1FB2CBBFDA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0918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545EA-7DAD-4021-BBC3-C0E189634BB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CF6AD-EFAD-40AA-9722-EE1FB2CBB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2864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545EA-7DAD-4021-BBC3-C0E189634BB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CF6AD-EFAD-40AA-9722-EE1FB2CBB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3587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545EA-7DAD-4021-BBC3-C0E189634BB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CF6AD-EFAD-40AA-9722-EE1FB2CBB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0098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545EA-7DAD-4021-BBC3-C0E189634BB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CF6AD-EFAD-40AA-9722-EE1FB2CBB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889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545EA-7DAD-4021-BBC3-C0E189634BB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CF6AD-EFAD-40AA-9722-EE1FB2CBB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661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545EA-7DAD-4021-BBC3-C0E189634BB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CF6AD-EFAD-40AA-9722-EE1FB2CBBFDA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92271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545EA-7DAD-4021-BBC3-C0E189634BB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CF6AD-EFAD-40AA-9722-EE1FB2CBB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6836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545EA-7DAD-4021-BBC3-C0E189634BB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CF6AD-EFAD-40AA-9722-EE1FB2CBBFDA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6287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9C545EA-7DAD-4021-BBC3-C0E189634BB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12DCF6AD-EFAD-40AA-9722-EE1FB2CBBFDA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1028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F24F00-D4C5-4289-A170-7F31A52EDF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Beatriz </a:t>
            </a:r>
            <a:r>
              <a:rPr lang="en-GB" dirty="0" err="1"/>
              <a:t>Milhazes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C9A375-4172-47A6-A56A-87F94BC24A4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9518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1384C04-584B-420F-9346-18B1DA70C24F}"/>
              </a:ext>
            </a:extLst>
          </p:cNvPr>
          <p:cNvSpPr txBox="1"/>
          <p:nvPr/>
        </p:nvSpPr>
        <p:spPr>
          <a:xfrm>
            <a:off x="352425" y="4549676"/>
            <a:ext cx="110871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Beatriz </a:t>
            </a:r>
            <a:r>
              <a:rPr lang="en-GB" sz="3600" dirty="0" err="1"/>
              <a:t>Milhazes</a:t>
            </a:r>
            <a:r>
              <a:rPr lang="en-GB" sz="3600" dirty="0"/>
              <a:t> is a South American modernist artist, and was born in 1960. Take a look at some of her art work over the next few slides. What do you notice? How would you describe her style?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58BD94-1402-4EF8-8BE3-2F1EC01535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4738" y="118273"/>
            <a:ext cx="4281488" cy="4380102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024939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7FA94F8-0BD1-4197-B134-CB7A34BCD3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8350" y="700087"/>
            <a:ext cx="8115300" cy="5457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4655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656F5D-7E2C-4377-AB81-ED7A0FD347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3212" y="704850"/>
            <a:ext cx="5729288" cy="544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3113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F76BD62-E142-48C0-9F6B-D0239B10D8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2637" y="719137"/>
            <a:ext cx="8086725" cy="5419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3067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B2088D9-64CA-47A1-BB24-949ECC71D5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0700" y="138112"/>
            <a:ext cx="8610600" cy="658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0884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99B6304-6EBC-458F-9C41-59DFBD8D91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1250" y="462714"/>
            <a:ext cx="7410450" cy="594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7981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D279628-4EB8-4390-98D1-C3B32B9EF9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0900" y="586666"/>
            <a:ext cx="5181600" cy="5684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8310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11DC5A8-ECAA-488A-A463-6709CA3AC3FF}"/>
              </a:ext>
            </a:extLst>
          </p:cNvPr>
          <p:cNvSpPr txBox="1"/>
          <p:nvPr/>
        </p:nvSpPr>
        <p:spPr>
          <a:xfrm>
            <a:off x="1162051" y="828675"/>
            <a:ext cx="901065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Your turn!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Can you create your own </a:t>
            </a:r>
            <a:r>
              <a:rPr lang="en-GB" sz="2800" dirty="0" err="1">
                <a:latin typeface="Comic Sans MS" panose="030F0702030302020204" pitchFamily="66" charset="0"/>
              </a:rPr>
              <a:t>Milhazes</a:t>
            </a:r>
            <a:r>
              <a:rPr lang="en-GB" sz="2800" dirty="0">
                <a:latin typeface="Comic Sans MS" panose="030F0702030302020204" pitchFamily="66" charset="0"/>
              </a:rPr>
              <a:t> inspired artwork?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You will need to think carefully about your use of shapes and colour.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You can choose which mediums to use (paint, coloured pencils, pastilles, felt tips, coloured paper) to create a bright and bold modernist painting.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I can’t wait to see some of your results!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226303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0</TotalTime>
  <Words>111</Words>
  <Application>Microsoft Office PowerPoint</Application>
  <PresentationFormat>Widescreen</PresentationFormat>
  <Paragraphs>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Comic Sans MS</vt:lpstr>
      <vt:lpstr>Tw Cen MT</vt:lpstr>
      <vt:lpstr>Tw Cen MT Condensed</vt:lpstr>
      <vt:lpstr>Wingdings 3</vt:lpstr>
      <vt:lpstr>Integral</vt:lpstr>
      <vt:lpstr>Beatriz Milhazes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Beatriz Milhazes</dc:title>
  <dc:creator>Christina Maskell</dc:creator>
  <cp:lastModifiedBy>Christina Maskell</cp:lastModifiedBy>
  <cp:revision>3</cp:revision>
  <dcterms:created xsi:type="dcterms:W3CDTF">2020-06-24T10:48:08Z</dcterms:created>
  <dcterms:modified xsi:type="dcterms:W3CDTF">2020-06-24T11:09:40Z</dcterms:modified>
</cp:coreProperties>
</file>