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55" autoAdjust="0"/>
    <p:restoredTop sz="94660"/>
  </p:normalViewPr>
  <p:slideViewPr>
    <p:cSldViewPr>
      <p:cViewPr varScale="1">
        <p:scale>
          <a:sx n="57" d="100"/>
          <a:sy n="57" d="100"/>
        </p:scale>
        <p:origin x="384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140968"/>
            <a:ext cx="7772400" cy="1296144"/>
          </a:xfrm>
        </p:spPr>
        <p:txBody>
          <a:bodyPr>
            <a:noAutofit/>
          </a:bodyPr>
          <a:lstStyle/>
          <a:p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17: </a:t>
            </a:r>
            <a:r>
              <a:rPr lang="en-GB" sz="5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/ </a:t>
            </a:r>
            <a:r>
              <a:rPr lang="en-GB" sz="5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b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br>
              <a:rPr lang="en-GB" sz="5000" dirty="0"/>
            </a:br>
            <a:endParaRPr lang="en-GB" sz="5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875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Teacher information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268760"/>
            <a:ext cx="8856984" cy="4857403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This teaching resource is organised into four sections:   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 of the rule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Examples of key words that fit the rule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Opportunities to practise 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 of commonly used words following the rule &amp; some notable exceptions.</a:t>
            </a:r>
          </a:p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These slides are intended as a starting point for teaching this rule.  The lists of words given at the end might be used for card sorting exercises or a variety of spelling games.</a:t>
            </a:r>
          </a:p>
          <a:p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8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and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8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are covered in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22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clue “If it ends in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‘shun’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sz="2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sh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oot the </a:t>
            </a:r>
            <a:r>
              <a:rPr lang="en-GB" sz="28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on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!” is to remind pupils that the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‘shun’ 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sound is usually spelt 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8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</a:p>
          <a:p>
            <a:endParaRPr lang="en-GB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>
              <a:buNone/>
            </a:pPr>
            <a:endParaRPr lang="en-GB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047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 Rule 17: Explanation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07293"/>
            <a:ext cx="7056784" cy="243773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‘shun’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sound at the end of a word is often spelt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and the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zhun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sound is usually spelt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’.</a:t>
            </a:r>
          </a:p>
          <a:p>
            <a:pPr marL="0" indent="0" algn="just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If it ends in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‘shun’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sh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oot the 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on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!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444815" y="3917115"/>
            <a:ext cx="8219256" cy="66401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77975" y="3717032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sion     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explo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sion     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occa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  <a:endParaRPr lang="en-GB" sz="3500" b="1" dirty="0"/>
          </a:p>
        </p:txBody>
      </p:sp>
      <p:sp>
        <p:nvSpPr>
          <p:cNvPr id="14" name="Rounded Rectangle 13"/>
          <p:cNvSpPr/>
          <p:nvPr/>
        </p:nvSpPr>
        <p:spPr>
          <a:xfrm>
            <a:off x="414690" y="4797154"/>
            <a:ext cx="8275068" cy="648072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14690" y="4797152"/>
            <a:ext cx="8249381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na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tion     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informa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tion     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dona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endParaRPr lang="en-GB" sz="3500" b="1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142531" y="5766398"/>
            <a:ext cx="8856984" cy="7978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2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Listen carefully to the sound at the end of each word.  Can you hear the two different sounds?</a:t>
            </a:r>
            <a:endParaRPr lang="en-GB" sz="3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3567" y="297211"/>
            <a:ext cx="1234480" cy="3481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679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Rule 17: Examples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457200" y="3243077"/>
            <a:ext cx="8229600" cy="264426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275856" y="3140968"/>
            <a:ext cx="2695264" cy="287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confu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emo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protec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179512" y="1482114"/>
            <a:ext cx="7776864" cy="93877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Remember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If it ends in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‘shun’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</a:p>
          <a:p>
            <a:pPr marL="0" indent="0" algn="just">
              <a:buNone/>
            </a:pP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      	      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sh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oot the 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on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!</a:t>
            </a:r>
          </a:p>
          <a:p>
            <a:pPr marL="0" indent="0" algn="just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143508" y="6087572"/>
            <a:ext cx="8856984" cy="7978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9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2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GB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Is the </a:t>
            </a:r>
            <a:r>
              <a:rPr lang="en-GB" sz="2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9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r>
              <a:rPr lang="en-GB" sz="2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2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9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  <a:r>
              <a:rPr lang="en-GB" sz="2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spelling more common?</a:t>
            </a:r>
            <a:endParaRPr lang="en-GB" sz="2900" dirty="0"/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676732" y="3146096"/>
            <a:ext cx="3240360" cy="287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addi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condi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occa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GB" sz="3500" b="1" u="sng" dirty="0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429689" y="3146096"/>
            <a:ext cx="3199320" cy="28751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ver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educa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008" y="291481"/>
            <a:ext cx="1234480" cy="2817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545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 Rule 17: Practice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251520" y="2564904"/>
            <a:ext cx="2727920" cy="3168352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185600" y="2564904"/>
            <a:ext cx="2762276" cy="316835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6164559" y="2564904"/>
            <a:ext cx="2727921" cy="316835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57200" y="3156820"/>
            <a:ext cx="226280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ver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sta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75948" y="2604097"/>
            <a:ext cx="1279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Starter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196122" y="3156820"/>
            <a:ext cx="2730091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selec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occa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popula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atten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574629" y="2604097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1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543074" y="2604097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2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193035" y="3156820"/>
            <a:ext cx="2645685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organisa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competi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conclu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conversa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179512" y="1124744"/>
            <a:ext cx="7776864" cy="93877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Remember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If it ends in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‘shun’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</a:p>
          <a:p>
            <a:pPr marL="0" indent="0" algn="just">
              <a:buNone/>
            </a:pP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      	      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sh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oot the 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–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on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!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008" y="188641"/>
            <a:ext cx="1234480" cy="2311686"/>
          </a:xfrm>
          <a:prstGeom prst="rect">
            <a:avLst/>
          </a:prstGeom>
        </p:spPr>
      </p:pic>
      <p:sp>
        <p:nvSpPr>
          <p:cNvPr id="18" name="Content Placeholder 2"/>
          <p:cNvSpPr txBox="1">
            <a:spLocks/>
          </p:cNvSpPr>
          <p:nvPr/>
        </p:nvSpPr>
        <p:spPr>
          <a:xfrm>
            <a:off x="160549" y="5805264"/>
            <a:ext cx="8856984" cy="7978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How many other words can you create by putting prefixes before 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‘vision’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2758451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Rule 17: Further examples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10072" y="1235305"/>
            <a:ext cx="4179207" cy="4908199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569531" y="1241541"/>
            <a:ext cx="1442628" cy="490819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6164559" y="1241541"/>
            <a:ext cx="2727921" cy="493808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835171" y="1748535"/>
            <a:ext cx="289706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vision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decision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division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television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version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occasion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conclusion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invasion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confusion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explosion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supervision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erosion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illusion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provision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67543" y="1235305"/>
            <a:ext cx="36755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en-GB" sz="3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tion</a:t>
            </a:r>
            <a:endParaRPr lang="en-GB" sz="3000" b="1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283968" y="1235305"/>
            <a:ext cx="198439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 </a:t>
            </a:r>
            <a:r>
              <a:rPr lang="en-GB" sz="3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64078" y="1520857"/>
            <a:ext cx="122562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nation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ration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caption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caution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emotion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fiction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mention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portion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station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571706" y="1235305"/>
            <a:ext cx="189436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123111" y="1769695"/>
            <a:ext cx="2727921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Some words ending in the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‘shun’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sound are spelt with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algn="ctr"/>
            <a:endParaRPr lang="en-GB" sz="500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pen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exten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ten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expan</a:t>
            </a:r>
            <a:r>
              <a:rPr lang="en-GB" sz="20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sion</a:t>
            </a:r>
          </a:p>
          <a:p>
            <a:pPr algn="ctr"/>
            <a:endParaRPr lang="en-GB" sz="1000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word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‘question’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does not end with the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‘shun’ 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sound.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2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TIP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The word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‘vision’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is contained in many other words.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842462" y="1501113"/>
            <a:ext cx="161724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addition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ambition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creation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donation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fraction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function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location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position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animation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attention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condition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direction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education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infection</a:t>
            </a: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10071" y="1744355"/>
            <a:ext cx="417920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injection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nutrition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selection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information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population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production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application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organisation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competition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introduction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protection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conversation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description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</a:t>
            </a: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6212858"/>
            <a:ext cx="9143999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NOTE</a:t>
            </a:r>
            <a:r>
              <a:rPr lang="en-GB" sz="2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The </a:t>
            </a:r>
            <a:r>
              <a:rPr lang="en-GB" sz="2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‘shun’ </a:t>
            </a:r>
            <a:r>
              <a:rPr lang="en-GB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sound spelt </a:t>
            </a:r>
            <a:r>
              <a:rPr lang="en-GB" sz="2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ssion</a:t>
            </a:r>
            <a:r>
              <a:rPr lang="en-GB" sz="2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&amp; </a:t>
            </a:r>
            <a:r>
              <a:rPr lang="en-GB" sz="2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cian</a:t>
            </a:r>
            <a:r>
              <a:rPr lang="en-GB" sz="2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is covered in </a:t>
            </a:r>
            <a:r>
              <a:rPr lang="en-GB" sz="2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22</a:t>
            </a:r>
            <a:r>
              <a:rPr lang="en-GB" sz="2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47023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475</Words>
  <Application>Microsoft Office PowerPoint</Application>
  <PresentationFormat>On-screen Show (4:3)</PresentationFormat>
  <Paragraphs>125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Rule 17: sion / tion  </vt:lpstr>
      <vt:lpstr>Teacher information</vt:lpstr>
      <vt:lpstr>1)  Rule 17: Explanation</vt:lpstr>
      <vt:lpstr>2) Rule 17: Examples</vt:lpstr>
      <vt:lpstr>3) Rule 17: Practice</vt:lpstr>
      <vt:lpstr>4) Rule 17: Further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Christina Maskell</cp:lastModifiedBy>
  <cp:revision>45</cp:revision>
  <dcterms:created xsi:type="dcterms:W3CDTF">2016-08-09T10:05:30Z</dcterms:created>
  <dcterms:modified xsi:type="dcterms:W3CDTF">2020-04-19T15:26:46Z</dcterms:modified>
</cp:coreProperties>
</file>